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6"/>
  </p:notesMasterIdLst>
  <p:sldIdLst>
    <p:sldId id="278" r:id="rId5"/>
    <p:sldId id="279" r:id="rId6"/>
    <p:sldId id="280" r:id="rId7"/>
    <p:sldId id="310" r:id="rId8"/>
    <p:sldId id="301" r:id="rId9"/>
    <p:sldId id="305" r:id="rId10"/>
    <p:sldId id="304" r:id="rId11"/>
    <p:sldId id="290" r:id="rId12"/>
    <p:sldId id="302" r:id="rId13"/>
    <p:sldId id="307" r:id="rId14"/>
    <p:sldId id="308" r:id="rId15"/>
    <p:sldId id="306" r:id="rId16"/>
    <p:sldId id="303" r:id="rId17"/>
    <p:sldId id="309" r:id="rId18"/>
    <p:sldId id="296" r:id="rId19"/>
    <p:sldId id="294" r:id="rId20"/>
    <p:sldId id="282" r:id="rId21"/>
    <p:sldId id="299" r:id="rId22"/>
    <p:sldId id="298" r:id="rId23"/>
    <p:sldId id="281" r:id="rId24"/>
    <p:sldId id="293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7" d="100"/>
          <a:sy n="87" d="100"/>
        </p:scale>
        <p:origin x="246" y="9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dy Musch" userId="1690af40eb0c0e86" providerId="LiveId" clId="{2139405E-95BB-4FC3-9E1D-B08CB761DE2D}"/>
    <pc:docChg chg="undo custSel addSld delSld modSld sldOrd">
      <pc:chgData name="Mindy Musch" userId="1690af40eb0c0e86" providerId="LiveId" clId="{2139405E-95BB-4FC3-9E1D-B08CB761DE2D}" dt="2023-11-19T00:07:57.150" v="1200" actId="1076"/>
      <pc:docMkLst>
        <pc:docMk/>
      </pc:docMkLst>
      <pc:sldChg chg="modSp mod">
        <pc:chgData name="Mindy Musch" userId="1690af40eb0c0e86" providerId="LiveId" clId="{2139405E-95BB-4FC3-9E1D-B08CB761DE2D}" dt="2023-11-17T02:43:17.943" v="672" actId="255"/>
        <pc:sldMkLst>
          <pc:docMk/>
          <pc:sldMk cId="2131568492" sldId="278"/>
        </pc:sldMkLst>
        <pc:spChg chg="mod">
          <ac:chgData name="Mindy Musch" userId="1690af40eb0c0e86" providerId="LiveId" clId="{2139405E-95BB-4FC3-9E1D-B08CB761DE2D}" dt="2023-11-17T02:43:17.943" v="672" actId="255"/>
          <ac:spMkLst>
            <pc:docMk/>
            <pc:sldMk cId="2131568492" sldId="278"/>
            <ac:spMk id="3" creationId="{86C1060B-300F-3CE3-E5AA-D8E29791C960}"/>
          </ac:spMkLst>
        </pc:spChg>
      </pc:sldChg>
      <pc:sldChg chg="modSp mod">
        <pc:chgData name="Mindy Musch" userId="1690af40eb0c0e86" providerId="LiveId" clId="{2139405E-95BB-4FC3-9E1D-B08CB761DE2D}" dt="2023-11-19T00:02:05.666" v="1128" actId="20577"/>
        <pc:sldMkLst>
          <pc:docMk/>
          <pc:sldMk cId="3855531800" sldId="279"/>
        </pc:sldMkLst>
        <pc:spChg chg="mod">
          <ac:chgData name="Mindy Musch" userId="1690af40eb0c0e86" providerId="LiveId" clId="{2139405E-95BB-4FC3-9E1D-B08CB761DE2D}" dt="2023-11-18T23:55:13.398" v="998" actId="255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Mindy Musch" userId="1690af40eb0c0e86" providerId="LiveId" clId="{2139405E-95BB-4FC3-9E1D-B08CB761DE2D}" dt="2023-11-19T00:02:05.666" v="1128" actId="20577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Mindy Musch" userId="1690af40eb0c0e86" providerId="LiveId" clId="{2139405E-95BB-4FC3-9E1D-B08CB761DE2D}" dt="2023-11-17T02:11:29.434" v="522" actId="478"/>
        <pc:sldMkLst>
          <pc:docMk/>
          <pc:sldMk cId="979622006" sldId="280"/>
        </pc:sldMkLst>
        <pc:spChg chg="del mod">
          <ac:chgData name="Mindy Musch" userId="1690af40eb0c0e86" providerId="LiveId" clId="{2139405E-95BB-4FC3-9E1D-B08CB761DE2D}" dt="2023-11-17T02:11:29.434" v="522" actId="478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Mindy Musch" userId="1690af40eb0c0e86" providerId="LiveId" clId="{2139405E-95BB-4FC3-9E1D-B08CB761DE2D}" dt="2023-11-17T01:07:05.977" v="199" actId="1076"/>
          <ac:picMkLst>
            <pc:docMk/>
            <pc:sldMk cId="979622006" sldId="280"/>
            <ac:picMk id="2" creationId="{59BC714E-D319-EB7D-2190-6E2F09B5B4E8}"/>
          </ac:picMkLst>
        </pc:picChg>
        <pc:picChg chg="mod">
          <ac:chgData name="Mindy Musch" userId="1690af40eb0c0e86" providerId="LiveId" clId="{2139405E-95BB-4FC3-9E1D-B08CB761DE2D}" dt="2023-11-17T01:56:22.909" v="476" actId="1076"/>
          <ac:picMkLst>
            <pc:docMk/>
            <pc:sldMk cId="979622006" sldId="280"/>
            <ac:picMk id="9" creationId="{0C69F8EE-CC5A-CE04-5783-4483A2570B3E}"/>
          </ac:picMkLst>
        </pc:picChg>
      </pc:sldChg>
      <pc:sldChg chg="addSp delSp modSp mod ord">
        <pc:chgData name="Mindy Musch" userId="1690af40eb0c0e86" providerId="LiveId" clId="{2139405E-95BB-4FC3-9E1D-B08CB761DE2D}" dt="2023-11-19T00:07:57.150" v="1200" actId="1076"/>
        <pc:sldMkLst>
          <pc:docMk/>
          <pc:sldMk cId="2952923800" sldId="281"/>
        </pc:sldMkLst>
        <pc:spChg chg="mod">
          <ac:chgData name="Mindy Musch" userId="1690af40eb0c0e86" providerId="LiveId" clId="{2139405E-95BB-4FC3-9E1D-B08CB761DE2D}" dt="2023-11-19T00:07:15.980" v="1196" actId="1076"/>
          <ac:spMkLst>
            <pc:docMk/>
            <pc:sldMk cId="2952923800" sldId="281"/>
            <ac:spMk id="3" creationId="{A2E339BF-E6D7-DD0E-AF02-6813852EE723}"/>
          </ac:spMkLst>
        </pc:spChg>
        <pc:spChg chg="mod">
          <ac:chgData name="Mindy Musch" userId="1690af40eb0c0e86" providerId="LiveId" clId="{2139405E-95BB-4FC3-9E1D-B08CB761DE2D}" dt="2023-11-19T00:07:10.839" v="1195" actId="1076"/>
          <ac:spMkLst>
            <pc:docMk/>
            <pc:sldMk cId="2952923800" sldId="281"/>
            <ac:spMk id="4" creationId="{253AE15F-3E09-3916-9315-61309BF13889}"/>
          </ac:spMkLst>
        </pc:spChg>
        <pc:spChg chg="add del mod">
          <ac:chgData name="Mindy Musch" userId="1690af40eb0c0e86" providerId="LiveId" clId="{2139405E-95BB-4FC3-9E1D-B08CB761DE2D}" dt="2023-11-17T01:29:56.426" v="293"/>
          <ac:spMkLst>
            <pc:docMk/>
            <pc:sldMk cId="2952923800" sldId="281"/>
            <ac:spMk id="5" creationId="{E0CB5260-9C67-FCB4-BFE0-F50BD4C8ACA0}"/>
          </ac:spMkLst>
        </pc:spChg>
        <pc:spChg chg="add mod">
          <ac:chgData name="Mindy Musch" userId="1690af40eb0c0e86" providerId="LiveId" clId="{2139405E-95BB-4FC3-9E1D-B08CB761DE2D}" dt="2023-11-19T00:07:41.642" v="1198" actId="1076"/>
          <ac:spMkLst>
            <pc:docMk/>
            <pc:sldMk cId="2952923800" sldId="281"/>
            <ac:spMk id="5" creationId="{F716AF07-4C59-E291-DFE6-7568AC6984CD}"/>
          </ac:spMkLst>
        </pc:spChg>
        <pc:spChg chg="add mod">
          <ac:chgData name="Mindy Musch" userId="1690af40eb0c0e86" providerId="LiveId" clId="{2139405E-95BB-4FC3-9E1D-B08CB761DE2D}" dt="2023-11-19T00:07:46.182" v="1199" actId="1076"/>
          <ac:spMkLst>
            <pc:docMk/>
            <pc:sldMk cId="2952923800" sldId="281"/>
            <ac:spMk id="6" creationId="{633AF67D-8594-0C39-2531-FAA49DC1D28C}"/>
          </ac:spMkLst>
        </pc:spChg>
        <pc:spChg chg="add del mod">
          <ac:chgData name="Mindy Musch" userId="1690af40eb0c0e86" providerId="LiveId" clId="{2139405E-95BB-4FC3-9E1D-B08CB761DE2D}" dt="2023-11-17T01:29:56.414" v="287"/>
          <ac:spMkLst>
            <pc:docMk/>
            <pc:sldMk cId="2952923800" sldId="281"/>
            <ac:spMk id="6" creationId="{6E4B981B-91FD-C76D-63E6-558E72789098}"/>
          </ac:spMkLst>
        </pc:spChg>
        <pc:spChg chg="add del mod">
          <ac:chgData name="Mindy Musch" userId="1690af40eb0c0e86" providerId="LiveId" clId="{2139405E-95BB-4FC3-9E1D-B08CB761DE2D}" dt="2023-11-17T01:29:56.420" v="289"/>
          <ac:spMkLst>
            <pc:docMk/>
            <pc:sldMk cId="2952923800" sldId="281"/>
            <ac:spMk id="7" creationId="{F12C12F0-E5FA-1765-5182-F49888C5557C}"/>
          </ac:spMkLst>
        </pc:spChg>
        <pc:spChg chg="add del mod">
          <ac:chgData name="Mindy Musch" userId="1690af40eb0c0e86" providerId="LiveId" clId="{2139405E-95BB-4FC3-9E1D-B08CB761DE2D}" dt="2023-11-17T01:29:56.423" v="291"/>
          <ac:spMkLst>
            <pc:docMk/>
            <pc:sldMk cId="2952923800" sldId="281"/>
            <ac:spMk id="8" creationId="{F6F418D3-A34A-0BD9-E012-E58F76DAFDA5}"/>
          </ac:spMkLst>
        </pc:spChg>
        <pc:spChg chg="add mod">
          <ac:chgData name="Mindy Musch" userId="1690af40eb0c0e86" providerId="LiveId" clId="{2139405E-95BB-4FC3-9E1D-B08CB761DE2D}" dt="2023-11-19T00:07:04.105" v="1194" actId="1076"/>
          <ac:spMkLst>
            <pc:docMk/>
            <pc:sldMk cId="2952923800" sldId="281"/>
            <ac:spMk id="9" creationId="{C12C2E64-12D0-F570-D7B0-77DAFEB4FA47}"/>
          </ac:spMkLst>
        </pc:spChg>
        <pc:spChg chg="add del mod">
          <ac:chgData name="Mindy Musch" userId="1690af40eb0c0e86" providerId="LiveId" clId="{2139405E-95BB-4FC3-9E1D-B08CB761DE2D}" dt="2023-11-17T01:34:02.765" v="352"/>
          <ac:spMkLst>
            <pc:docMk/>
            <pc:sldMk cId="2952923800" sldId="281"/>
            <ac:spMk id="10" creationId="{C6F752D4-9FF6-3837-2387-F7F14A134BCC}"/>
          </ac:spMkLst>
        </pc:spChg>
        <pc:spChg chg="add del mod">
          <ac:chgData name="Mindy Musch" userId="1690af40eb0c0e86" providerId="LiveId" clId="{2139405E-95BB-4FC3-9E1D-B08CB761DE2D}" dt="2023-11-17T01:34:02.767" v="354"/>
          <ac:spMkLst>
            <pc:docMk/>
            <pc:sldMk cId="2952923800" sldId="281"/>
            <ac:spMk id="11" creationId="{01D9A7BE-5F55-456F-BCA2-722E00C2648D}"/>
          </ac:spMkLst>
        </pc:spChg>
        <pc:spChg chg="add mod">
          <ac:chgData name="Mindy Musch" userId="1690af40eb0c0e86" providerId="LiveId" clId="{2139405E-95BB-4FC3-9E1D-B08CB761DE2D}" dt="2023-11-19T00:07:57.150" v="1200" actId="1076"/>
          <ac:spMkLst>
            <pc:docMk/>
            <pc:sldMk cId="2952923800" sldId="281"/>
            <ac:spMk id="12" creationId="{983E0522-A02C-E933-954D-5F7DCFFB4913}"/>
          </ac:spMkLst>
        </pc:spChg>
      </pc:sldChg>
      <pc:sldChg chg="addSp delSp modSp mod ord">
        <pc:chgData name="Mindy Musch" userId="1690af40eb0c0e86" providerId="LiveId" clId="{2139405E-95BB-4FC3-9E1D-B08CB761DE2D}" dt="2023-11-17T02:15:08.977" v="600" actId="14100"/>
        <pc:sldMkLst>
          <pc:docMk/>
          <pc:sldMk cId="685681062" sldId="282"/>
        </pc:sldMkLst>
        <pc:spChg chg="del mod">
          <ac:chgData name="Mindy Musch" userId="1690af40eb0c0e86" providerId="LiveId" clId="{2139405E-95BB-4FC3-9E1D-B08CB761DE2D}" dt="2023-11-17T00:57:43.457" v="173" actId="478"/>
          <ac:spMkLst>
            <pc:docMk/>
            <pc:sldMk cId="685681062" sldId="282"/>
            <ac:spMk id="2" creationId="{FD5E8954-9BCB-7FD9-A210-38DC54382D45}"/>
          </ac:spMkLst>
        </pc:spChg>
        <pc:spChg chg="del mod">
          <ac:chgData name="Mindy Musch" userId="1690af40eb0c0e86" providerId="LiveId" clId="{2139405E-95BB-4FC3-9E1D-B08CB761DE2D}" dt="2023-11-17T00:57:55.535" v="175" actId="478"/>
          <ac:spMkLst>
            <pc:docMk/>
            <pc:sldMk cId="685681062" sldId="282"/>
            <ac:spMk id="4" creationId="{D2BBD890-6A99-C160-C084-2916E2310718}"/>
          </ac:spMkLst>
        </pc:spChg>
        <pc:spChg chg="del mod">
          <ac:chgData name="Mindy Musch" userId="1690af40eb0c0e86" providerId="LiveId" clId="{2139405E-95BB-4FC3-9E1D-B08CB761DE2D}" dt="2023-11-17T00:57:40.531" v="172" actId="478"/>
          <ac:spMkLst>
            <pc:docMk/>
            <pc:sldMk cId="685681062" sldId="282"/>
            <ac:spMk id="5" creationId="{EEE736C0-59DE-A4DF-7A05-6F22D48CC0D3}"/>
          </ac:spMkLst>
        </pc:spChg>
        <pc:spChg chg="del mod">
          <ac:chgData name="Mindy Musch" userId="1690af40eb0c0e86" providerId="LiveId" clId="{2139405E-95BB-4FC3-9E1D-B08CB761DE2D}" dt="2023-11-17T00:57:50.159" v="174" actId="478"/>
          <ac:spMkLst>
            <pc:docMk/>
            <pc:sldMk cId="685681062" sldId="282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7T02:15:08.977" v="600" actId="14100"/>
          <ac:spMkLst>
            <pc:docMk/>
            <pc:sldMk cId="685681062" sldId="282"/>
            <ac:spMk id="10" creationId="{5F850ED9-836B-21C2-AE57-67C7370C4798}"/>
          </ac:spMkLst>
        </pc:spChg>
        <pc:picChg chg="add del mod">
          <ac:chgData name="Mindy Musch" userId="1690af40eb0c0e86" providerId="LiveId" clId="{2139405E-95BB-4FC3-9E1D-B08CB761DE2D}" dt="2023-11-17T01:09:23.322" v="203" actId="478"/>
          <ac:picMkLst>
            <pc:docMk/>
            <pc:sldMk cId="685681062" sldId="282"/>
            <ac:picMk id="3" creationId="{0ECD03C4-DC3D-2F1D-5C3E-73774941AD47}"/>
          </ac:picMkLst>
        </pc:picChg>
        <pc:picChg chg="add mod">
          <ac:chgData name="Mindy Musch" userId="1690af40eb0c0e86" providerId="LiveId" clId="{2139405E-95BB-4FC3-9E1D-B08CB761DE2D}" dt="2023-11-17T01:09:38.706" v="205" actId="1076"/>
          <ac:picMkLst>
            <pc:docMk/>
            <pc:sldMk cId="685681062" sldId="282"/>
            <ac:picMk id="7" creationId="{65E8AD23-4B62-158E-1E91-1115971C7E70}"/>
          </ac:picMkLst>
        </pc:picChg>
        <pc:picChg chg="add del mod">
          <ac:chgData name="Mindy Musch" userId="1690af40eb0c0e86" providerId="LiveId" clId="{2139405E-95BB-4FC3-9E1D-B08CB761DE2D}" dt="2023-11-17T02:14:27.408" v="563" actId="478"/>
          <ac:picMkLst>
            <pc:docMk/>
            <pc:sldMk cId="685681062" sldId="282"/>
            <ac:picMk id="8" creationId="{1BCA36EE-8BFC-23FB-203E-CD2AFA293762}"/>
          </ac:picMkLst>
        </pc:picChg>
        <pc:picChg chg="add mod">
          <ac:chgData name="Mindy Musch" userId="1690af40eb0c0e86" providerId="LiveId" clId="{2139405E-95BB-4FC3-9E1D-B08CB761DE2D}" dt="2023-11-17T01:53:45.663" v="471" actId="1076"/>
          <ac:picMkLst>
            <pc:docMk/>
            <pc:sldMk cId="685681062" sldId="282"/>
            <ac:picMk id="9" creationId="{994500D3-DF50-9C78-47D6-5C7F2CBBCD59}"/>
          </ac:picMkLst>
        </pc:picChg>
      </pc:sldChg>
      <pc:sldChg chg="del">
        <pc:chgData name="Mindy Musch" userId="1690af40eb0c0e86" providerId="LiveId" clId="{2139405E-95BB-4FC3-9E1D-B08CB761DE2D}" dt="2023-11-17T01:46:08.039" v="436" actId="2696"/>
        <pc:sldMkLst>
          <pc:docMk/>
          <pc:sldMk cId="2886474736" sldId="284"/>
        </pc:sldMkLst>
      </pc:sldChg>
      <pc:sldChg chg="addSp delSp modSp del mod">
        <pc:chgData name="Mindy Musch" userId="1690af40eb0c0e86" providerId="LiveId" clId="{2139405E-95BB-4FC3-9E1D-B08CB761DE2D}" dt="2023-11-18T23:55:56.944" v="999" actId="2696"/>
        <pc:sldMkLst>
          <pc:docMk/>
          <pc:sldMk cId="2011930182" sldId="285"/>
        </pc:sldMkLst>
        <pc:spChg chg="del mod">
          <ac:chgData name="Mindy Musch" userId="1690af40eb0c0e86" providerId="LiveId" clId="{2139405E-95BB-4FC3-9E1D-B08CB761DE2D}" dt="2023-11-16T02:42:32.860" v="55" actId="21"/>
          <ac:spMkLst>
            <pc:docMk/>
            <pc:sldMk cId="2011930182" sldId="285"/>
            <ac:spMk id="2" creationId="{B2AF69D5-AD7B-521D-22B1-50D8A24356AC}"/>
          </ac:spMkLst>
        </pc:spChg>
        <pc:spChg chg="mod">
          <ac:chgData name="Mindy Musch" userId="1690af40eb0c0e86" providerId="LiveId" clId="{2139405E-95BB-4FC3-9E1D-B08CB761DE2D}" dt="2023-11-16T01:11:53.770" v="0" actId="6549"/>
          <ac:spMkLst>
            <pc:docMk/>
            <pc:sldMk cId="2011930182" sldId="285"/>
            <ac:spMk id="4" creationId="{77C09F16-6D23-666F-6800-8FC697831948}"/>
          </ac:spMkLst>
        </pc:spChg>
        <pc:spChg chg="del mod">
          <ac:chgData name="Mindy Musch" userId="1690af40eb0c0e86" providerId="LiveId" clId="{2139405E-95BB-4FC3-9E1D-B08CB761DE2D}" dt="2023-11-16T02:43:00.095" v="57" actId="21"/>
          <ac:spMkLst>
            <pc:docMk/>
            <pc:sldMk cId="2011930182" sldId="285"/>
            <ac:spMk id="5" creationId="{91128191-45A5-DEA1-F978-421F83D5E664}"/>
          </ac:spMkLst>
        </pc:spChg>
        <pc:spChg chg="del mod">
          <ac:chgData name="Mindy Musch" userId="1690af40eb0c0e86" providerId="LiveId" clId="{2139405E-95BB-4FC3-9E1D-B08CB761DE2D}" dt="2023-11-16T02:42:49.674" v="56" actId="21"/>
          <ac:spMkLst>
            <pc:docMk/>
            <pc:sldMk cId="2011930182" sldId="285"/>
            <ac:spMk id="6" creationId="{EEF6A845-F328-1053-A365-3DA9CBAF9BA4}"/>
          </ac:spMkLst>
        </pc:spChg>
        <pc:spChg chg="add del mod">
          <ac:chgData name="Mindy Musch" userId="1690af40eb0c0e86" providerId="LiveId" clId="{2139405E-95BB-4FC3-9E1D-B08CB761DE2D}" dt="2023-11-16T02:41:30.438" v="39" actId="478"/>
          <ac:spMkLst>
            <pc:docMk/>
            <pc:sldMk cId="2011930182" sldId="285"/>
            <ac:spMk id="7" creationId="{CEB8D7C5-1340-CDC8-37DB-5C17DE88DF32}"/>
          </ac:spMkLst>
        </pc:spChg>
        <pc:spChg chg="del mod">
          <ac:chgData name="Mindy Musch" userId="1690af40eb0c0e86" providerId="LiveId" clId="{2139405E-95BB-4FC3-9E1D-B08CB761DE2D}" dt="2023-11-16T02:43:14.047" v="58" actId="21"/>
          <ac:spMkLst>
            <pc:docMk/>
            <pc:sldMk cId="2011930182" sldId="285"/>
            <ac:spMk id="8" creationId="{F46AF003-A457-D7E6-F39B-1A85A426A3E5}"/>
          </ac:spMkLst>
        </pc:spChg>
        <pc:spChg chg="del mod">
          <ac:chgData name="Mindy Musch" userId="1690af40eb0c0e86" providerId="LiveId" clId="{2139405E-95BB-4FC3-9E1D-B08CB761DE2D}" dt="2023-11-16T02:43:29.329" v="60" actId="21"/>
          <ac:spMkLst>
            <pc:docMk/>
            <pc:sldMk cId="2011930182" sldId="285"/>
            <ac:spMk id="9" creationId="{0A413FDF-11CF-6B9B-871F-ED1ED06E76B9}"/>
          </ac:spMkLst>
        </pc:spChg>
        <pc:spChg chg="add del mod">
          <ac:chgData name="Mindy Musch" userId="1690af40eb0c0e86" providerId="LiveId" clId="{2139405E-95BB-4FC3-9E1D-B08CB761DE2D}" dt="2023-11-16T02:43:40.731" v="61" actId="21"/>
          <ac:spMkLst>
            <pc:docMk/>
            <pc:sldMk cId="2011930182" sldId="285"/>
            <ac:spMk id="10" creationId="{20F00163-F53E-DA3C-2315-60C1A740F680}"/>
          </ac:spMkLst>
        </pc:spChg>
        <pc:spChg chg="del mod">
          <ac:chgData name="Mindy Musch" userId="1690af40eb0c0e86" providerId="LiveId" clId="{2139405E-95BB-4FC3-9E1D-B08CB761DE2D}" dt="2023-11-16T02:43:25.450" v="59" actId="21"/>
          <ac:spMkLst>
            <pc:docMk/>
            <pc:sldMk cId="2011930182" sldId="285"/>
            <ac:spMk id="11" creationId="{B3CED26D-9022-0D83-FB0D-E3471E6F7ECE}"/>
          </ac:spMkLst>
        </pc:spChg>
        <pc:spChg chg="del mod">
          <ac:chgData name="Mindy Musch" userId="1690af40eb0c0e86" providerId="LiveId" clId="{2139405E-95BB-4FC3-9E1D-B08CB761DE2D}" dt="2023-11-16T02:43:59.701" v="63" actId="21"/>
          <ac:spMkLst>
            <pc:docMk/>
            <pc:sldMk cId="2011930182" sldId="285"/>
            <ac:spMk id="12" creationId="{518301B7-15C5-E184-096F-BF82F42163C2}"/>
          </ac:spMkLst>
        </pc:spChg>
        <pc:spChg chg="add del mod">
          <ac:chgData name="Mindy Musch" userId="1690af40eb0c0e86" providerId="LiveId" clId="{2139405E-95BB-4FC3-9E1D-B08CB761DE2D}" dt="2023-11-16T02:41:31.676" v="40" actId="478"/>
          <ac:spMkLst>
            <pc:docMk/>
            <pc:sldMk cId="2011930182" sldId="285"/>
            <ac:spMk id="13" creationId="{DF64C4B5-E299-0AE4-CC0F-F40431C74C69}"/>
          </ac:spMkLst>
        </pc:spChg>
        <pc:spChg chg="del mod">
          <ac:chgData name="Mindy Musch" userId="1690af40eb0c0e86" providerId="LiveId" clId="{2139405E-95BB-4FC3-9E1D-B08CB761DE2D}" dt="2023-11-16T02:43:50.080" v="62" actId="21"/>
          <ac:spMkLst>
            <pc:docMk/>
            <pc:sldMk cId="2011930182" sldId="285"/>
            <ac:spMk id="14" creationId="{DD57FB11-65D1-6B1C-8D88-F932BF765A7C}"/>
          </ac:spMkLst>
        </pc:spChg>
        <pc:spChg chg="add del mod">
          <ac:chgData name="Mindy Musch" userId="1690af40eb0c0e86" providerId="LiveId" clId="{2139405E-95BB-4FC3-9E1D-B08CB761DE2D}" dt="2023-11-16T02:41:32.708" v="41" actId="478"/>
          <ac:spMkLst>
            <pc:docMk/>
            <pc:sldMk cId="2011930182" sldId="285"/>
            <ac:spMk id="17" creationId="{2E7ED5AC-F823-3B10-48AE-FA3D66500B94}"/>
          </ac:spMkLst>
        </pc:spChg>
        <pc:spChg chg="add del mod">
          <ac:chgData name="Mindy Musch" userId="1690af40eb0c0e86" providerId="LiveId" clId="{2139405E-95BB-4FC3-9E1D-B08CB761DE2D}" dt="2023-11-16T02:41:33.699" v="42" actId="478"/>
          <ac:spMkLst>
            <pc:docMk/>
            <pc:sldMk cId="2011930182" sldId="285"/>
            <ac:spMk id="21" creationId="{503D44A4-A464-5FF3-4ECC-43272A06B5C6}"/>
          </ac:spMkLst>
        </pc:spChg>
        <pc:picChg chg="del">
          <ac:chgData name="Mindy Musch" userId="1690af40eb0c0e86" providerId="LiveId" clId="{2139405E-95BB-4FC3-9E1D-B08CB761DE2D}" dt="2023-11-16T01:11:59.316" v="1" actId="21"/>
          <ac:picMkLst>
            <pc:docMk/>
            <pc:sldMk cId="2011930182" sldId="285"/>
            <ac:picMk id="16" creationId="{53DF829E-A1C4-421E-3B50-ABC29F74AD7E}"/>
          </ac:picMkLst>
        </pc:picChg>
        <pc:picChg chg="del">
          <ac:chgData name="Mindy Musch" userId="1690af40eb0c0e86" providerId="LiveId" clId="{2139405E-95BB-4FC3-9E1D-B08CB761DE2D}" dt="2023-11-16T01:12:02.716" v="2" actId="21"/>
          <ac:picMkLst>
            <pc:docMk/>
            <pc:sldMk cId="2011930182" sldId="285"/>
            <ac:picMk id="18" creationId="{E5C9C66F-AADD-4ED0-1C1D-B85BA2731ECA}"/>
          </ac:picMkLst>
        </pc:picChg>
        <pc:picChg chg="del">
          <ac:chgData name="Mindy Musch" userId="1690af40eb0c0e86" providerId="LiveId" clId="{2139405E-95BB-4FC3-9E1D-B08CB761DE2D}" dt="2023-11-16T01:12:05.354" v="3" actId="21"/>
          <ac:picMkLst>
            <pc:docMk/>
            <pc:sldMk cId="2011930182" sldId="285"/>
            <ac:picMk id="20" creationId="{886BA800-53E3-4B2D-1E62-F03543D34994}"/>
          </ac:picMkLst>
        </pc:picChg>
        <pc:picChg chg="del">
          <ac:chgData name="Mindy Musch" userId="1690af40eb0c0e86" providerId="LiveId" clId="{2139405E-95BB-4FC3-9E1D-B08CB761DE2D}" dt="2023-11-16T01:12:08.318" v="4" actId="21"/>
          <ac:picMkLst>
            <pc:docMk/>
            <pc:sldMk cId="2011930182" sldId="285"/>
            <ac:picMk id="22" creationId="{CF9A94E1-4A49-F134-498B-3886D8C21B47}"/>
          </ac:picMkLst>
        </pc:picChg>
      </pc:sldChg>
      <pc:sldChg chg="addSp delSp modSp add del mod">
        <pc:chgData name="Mindy Musch" userId="1690af40eb0c0e86" providerId="LiveId" clId="{2139405E-95BB-4FC3-9E1D-B08CB761DE2D}" dt="2023-11-17T01:48:39.051" v="452" actId="2696"/>
        <pc:sldMkLst>
          <pc:docMk/>
          <pc:sldMk cId="2452269796" sldId="287"/>
        </pc:sldMkLst>
        <pc:spChg chg="del mod">
          <ac:chgData name="Mindy Musch" userId="1690af40eb0c0e86" providerId="LiveId" clId="{2139405E-95BB-4FC3-9E1D-B08CB761DE2D}" dt="2023-11-16T02:44:30.818" v="74" actId="478"/>
          <ac:spMkLst>
            <pc:docMk/>
            <pc:sldMk cId="2452269796" sldId="287"/>
            <ac:spMk id="2" creationId="{B2AF69D5-AD7B-521D-22B1-50D8A24356AC}"/>
          </ac:spMkLst>
        </pc:spChg>
        <pc:spChg chg="mod">
          <ac:chgData name="Mindy Musch" userId="1690af40eb0c0e86" providerId="LiveId" clId="{2139405E-95BB-4FC3-9E1D-B08CB761DE2D}" dt="2023-11-16T02:45:42.147" v="91" actId="6549"/>
          <ac:spMkLst>
            <pc:docMk/>
            <pc:sldMk cId="2452269796" sldId="287"/>
            <ac:spMk id="4" creationId="{77C09F16-6D23-666F-6800-8FC697831948}"/>
          </ac:spMkLst>
        </pc:spChg>
        <pc:spChg chg="del mod">
          <ac:chgData name="Mindy Musch" userId="1690af40eb0c0e86" providerId="LiveId" clId="{2139405E-95BB-4FC3-9E1D-B08CB761DE2D}" dt="2023-11-16T02:45:01.215" v="82" actId="478"/>
          <ac:spMkLst>
            <pc:docMk/>
            <pc:sldMk cId="2452269796" sldId="287"/>
            <ac:spMk id="5" creationId="{91128191-45A5-DEA1-F978-421F83D5E664}"/>
          </ac:spMkLst>
        </pc:spChg>
        <pc:spChg chg="del mod">
          <ac:chgData name="Mindy Musch" userId="1690af40eb0c0e86" providerId="LiveId" clId="{2139405E-95BB-4FC3-9E1D-B08CB761DE2D}" dt="2023-11-16T02:44:36.037" v="75" actId="478"/>
          <ac:spMkLst>
            <pc:docMk/>
            <pc:sldMk cId="2452269796" sldId="287"/>
            <ac:spMk id="6" creationId="{EEF6A845-F328-1053-A365-3DA9CBAF9BA4}"/>
          </ac:spMkLst>
        </pc:spChg>
        <pc:spChg chg="add del mod">
          <ac:chgData name="Mindy Musch" userId="1690af40eb0c0e86" providerId="LiveId" clId="{2139405E-95BB-4FC3-9E1D-B08CB761DE2D}" dt="2023-11-16T02:44:16.281" v="66" actId="478"/>
          <ac:spMkLst>
            <pc:docMk/>
            <pc:sldMk cId="2452269796" sldId="287"/>
            <ac:spMk id="7" creationId="{446D71BA-4D96-219E-FBC1-4934E8182355}"/>
          </ac:spMkLst>
        </pc:spChg>
        <pc:spChg chg="del mod">
          <ac:chgData name="Mindy Musch" userId="1690af40eb0c0e86" providerId="LiveId" clId="{2139405E-95BB-4FC3-9E1D-B08CB761DE2D}" dt="2023-11-16T02:44:58.584" v="81" actId="478"/>
          <ac:spMkLst>
            <pc:docMk/>
            <pc:sldMk cId="2452269796" sldId="287"/>
            <ac:spMk id="8" creationId="{F46AF003-A457-D7E6-F39B-1A85A426A3E5}"/>
          </ac:spMkLst>
        </pc:spChg>
        <pc:spChg chg="del mod">
          <ac:chgData name="Mindy Musch" userId="1690af40eb0c0e86" providerId="LiveId" clId="{2139405E-95BB-4FC3-9E1D-B08CB761DE2D}" dt="2023-11-16T02:44:40.044" v="76" actId="478"/>
          <ac:spMkLst>
            <pc:docMk/>
            <pc:sldMk cId="2452269796" sldId="287"/>
            <ac:spMk id="9" creationId="{0A413FDF-11CF-6B9B-871F-ED1ED06E76B9}"/>
          </ac:spMkLst>
        </pc:spChg>
        <pc:spChg chg="del mod">
          <ac:chgData name="Mindy Musch" userId="1690af40eb0c0e86" providerId="LiveId" clId="{2139405E-95BB-4FC3-9E1D-B08CB761DE2D}" dt="2023-11-16T02:44:55.680" v="80" actId="478"/>
          <ac:spMkLst>
            <pc:docMk/>
            <pc:sldMk cId="2452269796" sldId="287"/>
            <ac:spMk id="11" creationId="{B3CED26D-9022-0D83-FB0D-E3471E6F7ECE}"/>
          </ac:spMkLst>
        </pc:spChg>
        <pc:spChg chg="del mod">
          <ac:chgData name="Mindy Musch" userId="1690af40eb0c0e86" providerId="LiveId" clId="{2139405E-95BB-4FC3-9E1D-B08CB761DE2D}" dt="2023-11-16T02:44:48.547" v="78" actId="478"/>
          <ac:spMkLst>
            <pc:docMk/>
            <pc:sldMk cId="2452269796" sldId="287"/>
            <ac:spMk id="12" creationId="{518301B7-15C5-E184-096F-BF82F42163C2}"/>
          </ac:spMkLst>
        </pc:spChg>
        <pc:spChg chg="add del mod">
          <ac:chgData name="Mindy Musch" userId="1690af40eb0c0e86" providerId="LiveId" clId="{2139405E-95BB-4FC3-9E1D-B08CB761DE2D}" dt="2023-11-16T02:44:19.363" v="67" actId="478"/>
          <ac:spMkLst>
            <pc:docMk/>
            <pc:sldMk cId="2452269796" sldId="287"/>
            <ac:spMk id="13" creationId="{865780E7-BC15-9EEE-8E84-3C447F2EEA51}"/>
          </ac:spMkLst>
        </pc:spChg>
        <pc:spChg chg="del mod">
          <ac:chgData name="Mindy Musch" userId="1690af40eb0c0e86" providerId="LiveId" clId="{2139405E-95BB-4FC3-9E1D-B08CB761DE2D}" dt="2023-11-16T02:44:52.329" v="79" actId="478"/>
          <ac:spMkLst>
            <pc:docMk/>
            <pc:sldMk cId="2452269796" sldId="287"/>
            <ac:spMk id="14" creationId="{DD57FB11-65D1-6B1C-8D88-F932BF765A7C}"/>
          </ac:spMkLst>
        </pc:spChg>
        <pc:spChg chg="add del mod">
          <ac:chgData name="Mindy Musch" userId="1690af40eb0c0e86" providerId="LiveId" clId="{2139405E-95BB-4FC3-9E1D-B08CB761DE2D}" dt="2023-11-16T02:44:20.132" v="68" actId="478"/>
          <ac:spMkLst>
            <pc:docMk/>
            <pc:sldMk cId="2452269796" sldId="287"/>
            <ac:spMk id="16" creationId="{4F6BDD74-66E2-FB66-7E37-C23F1B3779BD}"/>
          </ac:spMkLst>
        </pc:spChg>
        <pc:spChg chg="add del mod">
          <ac:chgData name="Mindy Musch" userId="1690af40eb0c0e86" providerId="LiveId" clId="{2139405E-95BB-4FC3-9E1D-B08CB761DE2D}" dt="2023-11-16T02:44:21.098" v="69" actId="478"/>
          <ac:spMkLst>
            <pc:docMk/>
            <pc:sldMk cId="2452269796" sldId="287"/>
            <ac:spMk id="18" creationId="{11404E5F-1DFD-EF1D-10D3-C129993D49F4}"/>
          </ac:spMkLst>
        </pc:spChg>
        <pc:spChg chg="add del mod">
          <ac:chgData name="Mindy Musch" userId="1690af40eb0c0e86" providerId="LiveId" clId="{2139405E-95BB-4FC3-9E1D-B08CB761DE2D}" dt="2023-11-16T02:44:22.446" v="70" actId="478"/>
          <ac:spMkLst>
            <pc:docMk/>
            <pc:sldMk cId="2452269796" sldId="287"/>
            <ac:spMk id="20" creationId="{83A3F31C-67A2-CFCE-61D3-35CA2723B103}"/>
          </ac:spMkLst>
        </pc:spChg>
        <pc:spChg chg="add del mod">
          <ac:chgData name="Mindy Musch" userId="1690af40eb0c0e86" providerId="LiveId" clId="{2139405E-95BB-4FC3-9E1D-B08CB761DE2D}" dt="2023-11-16T02:44:23.174" v="71" actId="478"/>
          <ac:spMkLst>
            <pc:docMk/>
            <pc:sldMk cId="2452269796" sldId="287"/>
            <ac:spMk id="22" creationId="{8EFC1711-1F26-1336-164A-4A44B570CEA0}"/>
          </ac:spMkLst>
        </pc:spChg>
        <pc:spChg chg="add del mod">
          <ac:chgData name="Mindy Musch" userId="1690af40eb0c0e86" providerId="LiveId" clId="{2139405E-95BB-4FC3-9E1D-B08CB761DE2D}" dt="2023-11-16T02:44:23.956" v="72" actId="478"/>
          <ac:spMkLst>
            <pc:docMk/>
            <pc:sldMk cId="2452269796" sldId="287"/>
            <ac:spMk id="24" creationId="{4980836F-2F5C-CA93-FB53-B4E17D34A6B5}"/>
          </ac:spMkLst>
        </pc:spChg>
        <pc:spChg chg="add del mod">
          <ac:chgData name="Mindy Musch" userId="1690af40eb0c0e86" providerId="LiveId" clId="{2139405E-95BB-4FC3-9E1D-B08CB761DE2D}" dt="2023-11-16T02:44:25.013" v="73" actId="478"/>
          <ac:spMkLst>
            <pc:docMk/>
            <pc:sldMk cId="2452269796" sldId="287"/>
            <ac:spMk id="26" creationId="{AAB52EE3-709D-8858-BD68-88EC36E38761}"/>
          </ac:spMkLst>
        </pc:spChg>
        <pc:spChg chg="add del mod">
          <ac:chgData name="Mindy Musch" userId="1690af40eb0c0e86" providerId="LiveId" clId="{2139405E-95BB-4FC3-9E1D-B08CB761DE2D}" dt="2023-11-16T02:44:44.543" v="77" actId="478"/>
          <ac:spMkLst>
            <pc:docMk/>
            <pc:sldMk cId="2452269796" sldId="287"/>
            <ac:spMk id="28" creationId="{02FF3EAF-FD5C-1B26-42F7-47E07D7BC48A}"/>
          </ac:spMkLst>
        </pc:spChg>
        <pc:spChg chg="del mod">
          <ac:chgData name="Mindy Musch" userId="1690af40eb0c0e86" providerId="LiveId" clId="{2139405E-95BB-4FC3-9E1D-B08CB761DE2D}" dt="2023-11-16T02:45:11.880" v="83" actId="478"/>
          <ac:spMkLst>
            <pc:docMk/>
            <pc:sldMk cId="2452269796" sldId="287"/>
            <ac:spMk id="159" creationId="{F269F917-64D7-CDF3-D985-799AE9C3B794}"/>
          </ac:spMkLst>
        </pc:spChg>
        <pc:spChg chg="del mod">
          <ac:chgData name="Mindy Musch" userId="1690af40eb0c0e86" providerId="LiveId" clId="{2139405E-95BB-4FC3-9E1D-B08CB761DE2D}" dt="2023-11-16T02:45:34.606" v="90" actId="478"/>
          <ac:spMkLst>
            <pc:docMk/>
            <pc:sldMk cId="2452269796" sldId="287"/>
            <ac:spMk id="160" creationId="{2814DD63-8543-970F-927B-E6AA56C99E6C}"/>
          </ac:spMkLst>
        </pc:spChg>
        <pc:spChg chg="del mod">
          <ac:chgData name="Mindy Musch" userId="1690af40eb0c0e86" providerId="LiveId" clId="{2139405E-95BB-4FC3-9E1D-B08CB761DE2D}" dt="2023-11-16T02:45:15.075" v="84" actId="478"/>
          <ac:spMkLst>
            <pc:docMk/>
            <pc:sldMk cId="2452269796" sldId="287"/>
            <ac:spMk id="186" creationId="{18835196-357D-8C96-24B5-B52A2DDEB005}"/>
          </ac:spMkLst>
        </pc:spChg>
        <pc:spChg chg="del mod">
          <ac:chgData name="Mindy Musch" userId="1690af40eb0c0e86" providerId="LiveId" clId="{2139405E-95BB-4FC3-9E1D-B08CB761DE2D}" dt="2023-11-16T02:45:31.704" v="89" actId="478"/>
          <ac:spMkLst>
            <pc:docMk/>
            <pc:sldMk cId="2452269796" sldId="287"/>
            <ac:spMk id="187" creationId="{41C11B69-21C7-3FD7-1E14-583CF5B1707B}"/>
          </ac:spMkLst>
        </pc:spChg>
        <pc:spChg chg="del mod">
          <ac:chgData name="Mindy Musch" userId="1690af40eb0c0e86" providerId="LiveId" clId="{2139405E-95BB-4FC3-9E1D-B08CB761DE2D}" dt="2023-11-16T02:45:18.180" v="85" actId="478"/>
          <ac:spMkLst>
            <pc:docMk/>
            <pc:sldMk cId="2452269796" sldId="287"/>
            <ac:spMk id="188" creationId="{D362CDA4-D5CF-59E2-690B-FD99A9F4A51C}"/>
          </ac:spMkLst>
        </pc:spChg>
        <pc:spChg chg="del mod">
          <ac:chgData name="Mindy Musch" userId="1690af40eb0c0e86" providerId="LiveId" clId="{2139405E-95BB-4FC3-9E1D-B08CB761DE2D}" dt="2023-11-16T02:45:28.646" v="88" actId="478"/>
          <ac:spMkLst>
            <pc:docMk/>
            <pc:sldMk cId="2452269796" sldId="287"/>
            <ac:spMk id="189" creationId="{D14B20BF-5DF9-3EC6-60DD-C63E039F74EC}"/>
          </ac:spMkLst>
        </pc:spChg>
        <pc:spChg chg="del mod">
          <ac:chgData name="Mindy Musch" userId="1690af40eb0c0e86" providerId="LiveId" clId="{2139405E-95BB-4FC3-9E1D-B08CB761DE2D}" dt="2023-11-16T02:45:21.060" v="86" actId="478"/>
          <ac:spMkLst>
            <pc:docMk/>
            <pc:sldMk cId="2452269796" sldId="287"/>
            <ac:spMk id="190" creationId="{6FA69800-878A-E997-C835-4A34703F2394}"/>
          </ac:spMkLst>
        </pc:spChg>
        <pc:spChg chg="del mod">
          <ac:chgData name="Mindy Musch" userId="1690af40eb0c0e86" providerId="LiveId" clId="{2139405E-95BB-4FC3-9E1D-B08CB761DE2D}" dt="2023-11-16T02:45:25.269" v="87" actId="478"/>
          <ac:spMkLst>
            <pc:docMk/>
            <pc:sldMk cId="2452269796" sldId="287"/>
            <ac:spMk id="191" creationId="{231555FC-0BA5-3E6F-7FCB-66878580BB2C}"/>
          </ac:spMkLst>
        </pc:spChg>
        <pc:picChg chg="del">
          <ac:chgData name="Mindy Musch" userId="1690af40eb0c0e86" providerId="LiveId" clId="{2139405E-95BB-4FC3-9E1D-B08CB761DE2D}" dt="2023-11-16T02:36:30.591" v="15" actId="478"/>
          <ac:picMkLst>
            <pc:docMk/>
            <pc:sldMk cId="2452269796" sldId="287"/>
            <ac:picMk id="127" creationId="{647C05DC-04F0-1158-3AA5-BF470126B98D}"/>
          </ac:picMkLst>
        </pc:picChg>
        <pc:picChg chg="del">
          <ac:chgData name="Mindy Musch" userId="1690af40eb0c0e86" providerId="LiveId" clId="{2139405E-95BB-4FC3-9E1D-B08CB761DE2D}" dt="2023-11-16T02:36:31.769" v="16" actId="478"/>
          <ac:picMkLst>
            <pc:docMk/>
            <pc:sldMk cId="2452269796" sldId="287"/>
            <ac:picMk id="129" creationId="{8B3998AA-37D7-2B8A-664B-5EE240398288}"/>
          </ac:picMkLst>
        </pc:picChg>
        <pc:picChg chg="del">
          <ac:chgData name="Mindy Musch" userId="1690af40eb0c0e86" providerId="LiveId" clId="{2139405E-95BB-4FC3-9E1D-B08CB761DE2D}" dt="2023-11-16T02:36:32.513" v="17" actId="478"/>
          <ac:picMkLst>
            <pc:docMk/>
            <pc:sldMk cId="2452269796" sldId="287"/>
            <ac:picMk id="131" creationId="{2269A4E3-AE66-274F-54C8-9DD8DBA3B151}"/>
          </ac:picMkLst>
        </pc:picChg>
        <pc:picChg chg="del">
          <ac:chgData name="Mindy Musch" userId="1690af40eb0c0e86" providerId="LiveId" clId="{2139405E-95BB-4FC3-9E1D-B08CB761DE2D}" dt="2023-11-16T02:36:33.346" v="18" actId="478"/>
          <ac:picMkLst>
            <pc:docMk/>
            <pc:sldMk cId="2452269796" sldId="287"/>
            <ac:picMk id="133" creationId="{65B0483B-CE9B-CD44-979E-DBD8145B7D30}"/>
          </ac:picMkLst>
        </pc:picChg>
        <pc:picChg chg="del">
          <ac:chgData name="Mindy Musch" userId="1690af40eb0c0e86" providerId="LiveId" clId="{2139405E-95BB-4FC3-9E1D-B08CB761DE2D}" dt="2023-11-16T02:37:14.006" v="32" actId="478"/>
          <ac:picMkLst>
            <pc:docMk/>
            <pc:sldMk cId="2452269796" sldId="287"/>
            <ac:picMk id="135" creationId="{53CE1A7F-C303-6378-F7D9-285999C320CB}"/>
          </ac:picMkLst>
        </pc:picChg>
        <pc:picChg chg="del">
          <ac:chgData name="Mindy Musch" userId="1690af40eb0c0e86" providerId="LiveId" clId="{2139405E-95BB-4FC3-9E1D-B08CB761DE2D}" dt="2023-11-16T02:37:14.841" v="33" actId="478"/>
          <ac:picMkLst>
            <pc:docMk/>
            <pc:sldMk cId="2452269796" sldId="287"/>
            <ac:picMk id="137" creationId="{5C2754CD-7055-FC29-FE1C-82327C464143}"/>
          </ac:picMkLst>
        </pc:picChg>
        <pc:picChg chg="del">
          <ac:chgData name="Mindy Musch" userId="1690af40eb0c0e86" providerId="LiveId" clId="{2139405E-95BB-4FC3-9E1D-B08CB761DE2D}" dt="2023-11-16T02:37:15.556" v="34" actId="478"/>
          <ac:picMkLst>
            <pc:docMk/>
            <pc:sldMk cId="2452269796" sldId="287"/>
            <ac:picMk id="139" creationId="{9A9F1D08-2372-A757-BE1E-91723DB0EBBF}"/>
          </ac:picMkLst>
        </pc:picChg>
        <pc:picChg chg="del">
          <ac:chgData name="Mindy Musch" userId="1690af40eb0c0e86" providerId="LiveId" clId="{2139405E-95BB-4FC3-9E1D-B08CB761DE2D}" dt="2023-11-16T02:37:16.281" v="35" actId="478"/>
          <ac:picMkLst>
            <pc:docMk/>
            <pc:sldMk cId="2452269796" sldId="287"/>
            <ac:picMk id="141" creationId="{9714A55E-3681-98F0-A943-50EE7A07869C}"/>
          </ac:picMkLst>
        </pc:picChg>
      </pc:sldChg>
      <pc:sldChg chg="modSp del mod">
        <pc:chgData name="Mindy Musch" userId="1690af40eb0c0e86" providerId="LiveId" clId="{2139405E-95BB-4FC3-9E1D-B08CB761DE2D}" dt="2023-11-17T01:48:19.881" v="450" actId="2696"/>
        <pc:sldMkLst>
          <pc:docMk/>
          <pc:sldMk cId="1600494506" sldId="288"/>
        </pc:sldMkLst>
        <pc:spChg chg="mod">
          <ac:chgData name="Mindy Musch" userId="1690af40eb0c0e86" providerId="LiveId" clId="{2139405E-95BB-4FC3-9E1D-B08CB761DE2D}" dt="2023-11-16T02:48:32.555" v="102" actId="6549"/>
          <ac:spMkLst>
            <pc:docMk/>
            <pc:sldMk cId="1600494506" sldId="288"/>
            <ac:spMk id="7" creationId="{330A5BFC-C134-C072-C14D-9E51A94C8E7E}"/>
          </ac:spMkLst>
        </pc:spChg>
        <pc:spChg chg="mod">
          <ac:chgData name="Mindy Musch" userId="1690af40eb0c0e86" providerId="LiveId" clId="{2139405E-95BB-4FC3-9E1D-B08CB761DE2D}" dt="2023-11-16T02:48:13.730" v="92" actId="6549"/>
          <ac:spMkLst>
            <pc:docMk/>
            <pc:sldMk cId="1600494506" sldId="288"/>
            <ac:spMk id="19" creationId="{270C77AB-7E91-84A6-3E62-DAB80E1E4481}"/>
          </ac:spMkLst>
        </pc:spChg>
        <pc:spChg chg="mod">
          <ac:chgData name="Mindy Musch" userId="1690af40eb0c0e86" providerId="LiveId" clId="{2139405E-95BB-4FC3-9E1D-B08CB761DE2D}" dt="2023-11-16T02:48:19.151" v="94" actId="6549"/>
          <ac:spMkLst>
            <pc:docMk/>
            <pc:sldMk cId="1600494506" sldId="288"/>
            <ac:spMk id="20" creationId="{15DD9AC8-4A5F-70DB-AA68-C461059D81A1}"/>
          </ac:spMkLst>
        </pc:spChg>
        <pc:spChg chg="mod">
          <ac:chgData name="Mindy Musch" userId="1690af40eb0c0e86" providerId="LiveId" clId="{2139405E-95BB-4FC3-9E1D-B08CB761DE2D}" dt="2023-11-16T02:48:22.120" v="96" actId="6549"/>
          <ac:spMkLst>
            <pc:docMk/>
            <pc:sldMk cId="1600494506" sldId="288"/>
            <ac:spMk id="21" creationId="{A28A203B-0CF0-2AB0-5F54-07C8E3003918}"/>
          </ac:spMkLst>
        </pc:spChg>
        <pc:spChg chg="mod">
          <ac:chgData name="Mindy Musch" userId="1690af40eb0c0e86" providerId="LiveId" clId="{2139405E-95BB-4FC3-9E1D-B08CB761DE2D}" dt="2023-11-16T02:48:25.185" v="98" actId="6549"/>
          <ac:spMkLst>
            <pc:docMk/>
            <pc:sldMk cId="1600494506" sldId="288"/>
            <ac:spMk id="22" creationId="{05BC0115-F702-2E0A-61A4-4A6CE33FD775}"/>
          </ac:spMkLst>
        </pc:spChg>
        <pc:spChg chg="mod">
          <ac:chgData name="Mindy Musch" userId="1690af40eb0c0e86" providerId="LiveId" clId="{2139405E-95BB-4FC3-9E1D-B08CB761DE2D}" dt="2023-11-16T02:48:28.487" v="100" actId="6549"/>
          <ac:spMkLst>
            <pc:docMk/>
            <pc:sldMk cId="1600494506" sldId="288"/>
            <ac:spMk id="23" creationId="{9D48D07F-2D5B-F0D5-4005-197607C4F197}"/>
          </ac:spMkLst>
        </pc:spChg>
        <pc:spChg chg="mod">
          <ac:chgData name="Mindy Musch" userId="1690af40eb0c0e86" providerId="LiveId" clId="{2139405E-95BB-4FC3-9E1D-B08CB761DE2D}" dt="2023-11-16T02:48:17.171" v="93" actId="6549"/>
          <ac:spMkLst>
            <pc:docMk/>
            <pc:sldMk cId="1600494506" sldId="288"/>
            <ac:spMk id="24" creationId="{A3BF8E55-B2B9-104D-F277-08902534735D}"/>
          </ac:spMkLst>
        </pc:spChg>
        <pc:spChg chg="mod">
          <ac:chgData name="Mindy Musch" userId="1690af40eb0c0e86" providerId="LiveId" clId="{2139405E-95BB-4FC3-9E1D-B08CB761DE2D}" dt="2023-11-16T02:48:20.642" v="95" actId="6549"/>
          <ac:spMkLst>
            <pc:docMk/>
            <pc:sldMk cId="1600494506" sldId="288"/>
            <ac:spMk id="25" creationId="{BCE9DA14-62AB-A857-6387-1F5D330B3F36}"/>
          </ac:spMkLst>
        </pc:spChg>
        <pc:spChg chg="mod">
          <ac:chgData name="Mindy Musch" userId="1690af40eb0c0e86" providerId="LiveId" clId="{2139405E-95BB-4FC3-9E1D-B08CB761DE2D}" dt="2023-11-16T02:48:23.739" v="97" actId="6549"/>
          <ac:spMkLst>
            <pc:docMk/>
            <pc:sldMk cId="1600494506" sldId="288"/>
            <ac:spMk id="26" creationId="{710CB940-D45B-59F1-06E5-9CC94100EF05}"/>
          </ac:spMkLst>
        </pc:spChg>
        <pc:spChg chg="mod">
          <ac:chgData name="Mindy Musch" userId="1690af40eb0c0e86" providerId="LiveId" clId="{2139405E-95BB-4FC3-9E1D-B08CB761DE2D}" dt="2023-11-16T02:48:26.865" v="99" actId="6549"/>
          <ac:spMkLst>
            <pc:docMk/>
            <pc:sldMk cId="1600494506" sldId="288"/>
            <ac:spMk id="27" creationId="{A0DA38E3-68A2-4FF9-022B-BA0DF832B1DB}"/>
          </ac:spMkLst>
        </pc:spChg>
        <pc:spChg chg="mod">
          <ac:chgData name="Mindy Musch" userId="1690af40eb0c0e86" providerId="LiveId" clId="{2139405E-95BB-4FC3-9E1D-B08CB761DE2D}" dt="2023-11-16T02:48:29.948" v="101" actId="6549"/>
          <ac:spMkLst>
            <pc:docMk/>
            <pc:sldMk cId="1600494506" sldId="288"/>
            <ac:spMk id="28" creationId="{B72BD1AE-7290-BA6E-18FB-8181C0D13E7C}"/>
          </ac:spMkLst>
        </pc:spChg>
        <pc:spChg chg="mod">
          <ac:chgData name="Mindy Musch" userId="1690af40eb0c0e86" providerId="LiveId" clId="{2139405E-95BB-4FC3-9E1D-B08CB761DE2D}" dt="2023-11-16T02:49:09.380" v="103"/>
          <ac:spMkLst>
            <pc:docMk/>
            <pc:sldMk cId="1600494506" sldId="288"/>
            <ac:spMk id="373" creationId="{EC015AD8-FC03-181D-1A34-AD00F66C42C2}"/>
          </ac:spMkLst>
        </pc:spChg>
      </pc:sldChg>
      <pc:sldChg chg="modSp del mod">
        <pc:chgData name="Mindy Musch" userId="1690af40eb0c0e86" providerId="LiveId" clId="{2139405E-95BB-4FC3-9E1D-B08CB761DE2D}" dt="2023-11-17T01:48:24.434" v="451" actId="2696"/>
        <pc:sldMkLst>
          <pc:docMk/>
          <pc:sldMk cId="2502887943" sldId="289"/>
        </pc:sldMkLst>
        <pc:spChg chg="mod">
          <ac:chgData name="Mindy Musch" userId="1690af40eb0c0e86" providerId="LiveId" clId="{2139405E-95BB-4FC3-9E1D-B08CB761DE2D}" dt="2023-11-16T02:50:18.428" v="131" actId="6549"/>
          <ac:spMkLst>
            <pc:docMk/>
            <pc:sldMk cId="2502887943" sldId="289"/>
            <ac:spMk id="24" creationId="{A3BF8E55-B2B9-104D-F277-08902534735D}"/>
          </ac:spMkLst>
        </pc:spChg>
        <pc:spChg chg="mod">
          <ac:chgData name="Mindy Musch" userId="1690af40eb0c0e86" providerId="LiveId" clId="{2139405E-95BB-4FC3-9E1D-B08CB761DE2D}" dt="2023-11-16T02:50:20.523" v="132" actId="6549"/>
          <ac:spMkLst>
            <pc:docMk/>
            <pc:sldMk cId="2502887943" sldId="289"/>
            <ac:spMk id="25" creationId="{BCE9DA14-62AB-A857-6387-1F5D330B3F36}"/>
          </ac:spMkLst>
        </pc:spChg>
        <pc:spChg chg="mod">
          <ac:chgData name="Mindy Musch" userId="1690af40eb0c0e86" providerId="LiveId" clId="{2139405E-95BB-4FC3-9E1D-B08CB761DE2D}" dt="2023-11-16T02:50:22.474" v="133" actId="6549"/>
          <ac:spMkLst>
            <pc:docMk/>
            <pc:sldMk cId="2502887943" sldId="289"/>
            <ac:spMk id="26" creationId="{710CB940-D45B-59F1-06E5-9CC94100EF05}"/>
          </ac:spMkLst>
        </pc:spChg>
        <pc:spChg chg="mod">
          <ac:chgData name="Mindy Musch" userId="1690af40eb0c0e86" providerId="LiveId" clId="{2139405E-95BB-4FC3-9E1D-B08CB761DE2D}" dt="2023-11-16T02:50:24.301" v="134" actId="6549"/>
          <ac:spMkLst>
            <pc:docMk/>
            <pc:sldMk cId="2502887943" sldId="289"/>
            <ac:spMk id="27" creationId="{A0DA38E3-68A2-4FF9-022B-BA0DF832B1DB}"/>
          </ac:spMkLst>
        </pc:spChg>
        <pc:spChg chg="mod">
          <ac:chgData name="Mindy Musch" userId="1690af40eb0c0e86" providerId="LiveId" clId="{2139405E-95BB-4FC3-9E1D-B08CB761DE2D}" dt="2023-11-16T02:50:26.620" v="135" actId="6549"/>
          <ac:spMkLst>
            <pc:docMk/>
            <pc:sldMk cId="2502887943" sldId="289"/>
            <ac:spMk id="28" creationId="{B72BD1AE-7290-BA6E-18FB-8181C0D13E7C}"/>
          </ac:spMkLst>
        </pc:spChg>
        <pc:spChg chg="mod">
          <ac:chgData name="Mindy Musch" userId="1690af40eb0c0e86" providerId="LiveId" clId="{2139405E-95BB-4FC3-9E1D-B08CB761DE2D}" dt="2023-11-16T02:49:36.391" v="110" actId="20577"/>
          <ac:spMkLst>
            <pc:docMk/>
            <pc:sldMk cId="2502887943" sldId="289"/>
            <ac:spMk id="56" creationId="{42027341-30B3-44DB-373E-60B96EBF2043}"/>
          </ac:spMkLst>
        </pc:spChg>
        <pc:spChg chg="mod">
          <ac:chgData name="Mindy Musch" userId="1690af40eb0c0e86" providerId="LiveId" clId="{2139405E-95BB-4FC3-9E1D-B08CB761DE2D}" dt="2023-11-16T02:49:48.748" v="115" actId="6549"/>
          <ac:spMkLst>
            <pc:docMk/>
            <pc:sldMk cId="2502887943" sldId="289"/>
            <ac:spMk id="57" creationId="{49B99446-8DB8-EAE8-ADEB-8E02F160B106}"/>
          </ac:spMkLst>
        </pc:spChg>
        <pc:spChg chg="mod">
          <ac:chgData name="Mindy Musch" userId="1690af40eb0c0e86" providerId="LiveId" clId="{2139405E-95BB-4FC3-9E1D-B08CB761DE2D}" dt="2023-11-16T02:49:57.297" v="120" actId="20577"/>
          <ac:spMkLst>
            <pc:docMk/>
            <pc:sldMk cId="2502887943" sldId="289"/>
            <ac:spMk id="58" creationId="{4F1381C5-2C37-6542-2CC4-2EBF6B0C41D4}"/>
          </ac:spMkLst>
        </pc:spChg>
        <pc:spChg chg="mod">
          <ac:chgData name="Mindy Musch" userId="1690af40eb0c0e86" providerId="LiveId" clId="{2139405E-95BB-4FC3-9E1D-B08CB761DE2D}" dt="2023-11-16T02:50:06.410" v="125" actId="20577"/>
          <ac:spMkLst>
            <pc:docMk/>
            <pc:sldMk cId="2502887943" sldId="289"/>
            <ac:spMk id="59" creationId="{9348E88D-CFB1-4BF1-41EC-723BBD602AF2}"/>
          </ac:spMkLst>
        </pc:spChg>
        <pc:spChg chg="mod">
          <ac:chgData name="Mindy Musch" userId="1690af40eb0c0e86" providerId="LiveId" clId="{2139405E-95BB-4FC3-9E1D-B08CB761DE2D}" dt="2023-11-16T02:50:13.923" v="130" actId="20577"/>
          <ac:spMkLst>
            <pc:docMk/>
            <pc:sldMk cId="2502887943" sldId="289"/>
            <ac:spMk id="60" creationId="{E1B218F5-E615-C534-C7FC-E55781596535}"/>
          </ac:spMkLst>
        </pc:spChg>
      </pc:sldChg>
      <pc:sldChg chg="addSp delSp modSp mod ord">
        <pc:chgData name="Mindy Musch" userId="1690af40eb0c0e86" providerId="LiveId" clId="{2139405E-95BB-4FC3-9E1D-B08CB761DE2D}" dt="2023-11-18T23:40:57.030" v="747"/>
        <pc:sldMkLst>
          <pc:docMk/>
          <pc:sldMk cId="3170280394" sldId="290"/>
        </pc:sldMkLst>
        <pc:spChg chg="mod">
          <ac:chgData name="Mindy Musch" userId="1690af40eb0c0e86" providerId="LiveId" clId="{2139405E-95BB-4FC3-9E1D-B08CB761DE2D}" dt="2023-11-16T02:50:38.610" v="136" actId="6549"/>
          <ac:spMkLst>
            <pc:docMk/>
            <pc:sldMk cId="3170280394" sldId="290"/>
            <ac:spMk id="2" creationId="{86B309B0-6209-D3D0-9D5E-308B9F6E7303}"/>
          </ac:spMkLst>
        </pc:spChg>
        <pc:spChg chg="add del mod">
          <ac:chgData name="Mindy Musch" userId="1690af40eb0c0e86" providerId="LiveId" clId="{2139405E-95BB-4FC3-9E1D-B08CB761DE2D}" dt="2023-11-18T23:35:33.309" v="702" actId="478"/>
          <ac:spMkLst>
            <pc:docMk/>
            <pc:sldMk cId="3170280394" sldId="290"/>
            <ac:spMk id="5" creationId="{63ED8696-272D-E248-6D5D-7E7FAA644717}"/>
          </ac:spMkLst>
        </pc:spChg>
        <pc:spChg chg="add del mod">
          <ac:chgData name="Mindy Musch" userId="1690af40eb0c0e86" providerId="LiveId" clId="{2139405E-95BB-4FC3-9E1D-B08CB761DE2D}" dt="2023-11-18T23:35:41.683" v="705" actId="478"/>
          <ac:spMkLst>
            <pc:docMk/>
            <pc:sldMk cId="3170280394" sldId="290"/>
            <ac:spMk id="8" creationId="{FF3F9011-5CAF-A852-826A-792083334042}"/>
          </ac:spMkLst>
        </pc:spChg>
        <pc:spChg chg="del mod">
          <ac:chgData name="Mindy Musch" userId="1690af40eb0c0e86" providerId="LiveId" clId="{2139405E-95BB-4FC3-9E1D-B08CB761DE2D}" dt="2023-11-18T23:35:36.602" v="703" actId="478"/>
          <ac:spMkLst>
            <pc:docMk/>
            <pc:sldMk cId="3170280394" sldId="290"/>
            <ac:spMk id="11" creationId="{A2C39DD0-CD86-2929-7808-58D17FC2C0A6}"/>
          </ac:spMkLst>
        </pc:spChg>
        <pc:spChg chg="del mod">
          <ac:chgData name="Mindy Musch" userId="1690af40eb0c0e86" providerId="LiveId" clId="{2139405E-95BB-4FC3-9E1D-B08CB761DE2D}" dt="2023-11-16T02:52:01.329" v="141" actId="931"/>
          <ac:spMkLst>
            <pc:docMk/>
            <pc:sldMk cId="3170280394" sldId="290"/>
            <ac:spMk id="12" creationId="{CE3C1BFF-2275-1E7D-0604-E6F5CFEC01F6}"/>
          </ac:spMkLst>
        </pc:spChg>
        <pc:spChg chg="del mod">
          <ac:chgData name="Mindy Musch" userId="1690af40eb0c0e86" providerId="LiveId" clId="{2139405E-95BB-4FC3-9E1D-B08CB761DE2D}" dt="2023-11-18T23:35:38.996" v="704" actId="478"/>
          <ac:spMkLst>
            <pc:docMk/>
            <pc:sldMk cId="3170280394" sldId="290"/>
            <ac:spMk id="13" creationId="{F618F075-837C-1005-19D6-8DC90759CD53}"/>
          </ac:spMkLst>
        </pc:spChg>
        <pc:spChg chg="del mod">
          <ac:chgData name="Mindy Musch" userId="1690af40eb0c0e86" providerId="LiveId" clId="{2139405E-95BB-4FC3-9E1D-B08CB761DE2D}" dt="2023-11-16T02:53:05.692" v="142" actId="931"/>
          <ac:spMkLst>
            <pc:docMk/>
            <pc:sldMk cId="3170280394" sldId="290"/>
            <ac:spMk id="14" creationId="{DD1D0BF9-FCAA-67DA-79AB-E6E7E6D2B6A1}"/>
          </ac:spMkLst>
        </pc:spChg>
        <pc:picChg chg="add mod">
          <ac:chgData name="Mindy Musch" userId="1690af40eb0c0e86" providerId="LiveId" clId="{2139405E-95BB-4FC3-9E1D-B08CB761DE2D}" dt="2023-11-18T23:38:50.730" v="731" actId="1076"/>
          <ac:picMkLst>
            <pc:docMk/>
            <pc:sldMk cId="3170280394" sldId="290"/>
            <ac:picMk id="3" creationId="{7F2B2D54-1456-78A1-F107-6E05B384E7F1}"/>
          </ac:picMkLst>
        </pc:picChg>
        <pc:picChg chg="add del mod">
          <ac:chgData name="Mindy Musch" userId="1690af40eb0c0e86" providerId="LiveId" clId="{2139405E-95BB-4FC3-9E1D-B08CB761DE2D}" dt="2023-11-17T01:49:34.121" v="454" actId="21"/>
          <ac:picMkLst>
            <pc:docMk/>
            <pc:sldMk cId="3170280394" sldId="290"/>
            <ac:picMk id="4" creationId="{7A7293E5-C38D-EDF9-42F4-851141D684FC}"/>
          </ac:picMkLst>
        </pc:picChg>
        <pc:picChg chg="add del mod">
          <ac:chgData name="Mindy Musch" userId="1690af40eb0c0e86" providerId="LiveId" clId="{2139405E-95BB-4FC3-9E1D-B08CB761DE2D}" dt="2023-11-17T01:53:29.744" v="469" actId="21"/>
          <ac:picMkLst>
            <pc:docMk/>
            <pc:sldMk cId="3170280394" sldId="290"/>
            <ac:picMk id="6" creationId="{4D54302E-0568-2FEE-D5AD-D73813D18AC5}"/>
          </ac:picMkLst>
        </pc:picChg>
      </pc:sldChg>
      <pc:sldChg chg="modSp del mod">
        <pc:chgData name="Mindy Musch" userId="1690af40eb0c0e86" providerId="LiveId" clId="{2139405E-95BB-4FC3-9E1D-B08CB761DE2D}" dt="2023-11-18T23:56:01.832" v="1000" actId="2696"/>
        <pc:sldMkLst>
          <pc:docMk/>
          <pc:sldMk cId="249904479" sldId="291"/>
        </pc:sldMkLst>
        <pc:spChg chg="mod">
          <ac:chgData name="Mindy Musch" userId="1690af40eb0c0e86" providerId="LiveId" clId="{2139405E-95BB-4FC3-9E1D-B08CB761DE2D}" dt="2023-11-16T02:53:40.345" v="146" actId="6549"/>
          <ac:spMkLst>
            <pc:docMk/>
            <pc:sldMk cId="249904479" sldId="291"/>
            <ac:spMk id="2" creationId="{5FC63C25-FE2A-0C11-2CEA-A80AA78FC365}"/>
          </ac:spMkLst>
        </pc:spChg>
        <pc:spChg chg="mod">
          <ac:chgData name="Mindy Musch" userId="1690af40eb0c0e86" providerId="LiveId" clId="{2139405E-95BB-4FC3-9E1D-B08CB761DE2D}" dt="2023-11-16T02:53:42.217" v="147" actId="6549"/>
          <ac:spMkLst>
            <pc:docMk/>
            <pc:sldMk cId="249904479" sldId="291"/>
            <ac:spMk id="3" creationId="{A8753AB0-02A6-E89E-7E23-593DBF52F4E8}"/>
          </ac:spMkLst>
        </pc:spChg>
        <pc:spChg chg="mod">
          <ac:chgData name="Mindy Musch" userId="1690af40eb0c0e86" providerId="LiveId" clId="{2139405E-95BB-4FC3-9E1D-B08CB761DE2D}" dt="2023-11-16T02:53:45.968" v="149" actId="6549"/>
          <ac:spMkLst>
            <pc:docMk/>
            <pc:sldMk cId="249904479" sldId="291"/>
            <ac:spMk id="4" creationId="{03745CA7-A767-9133-8871-800B16D5D722}"/>
          </ac:spMkLst>
        </pc:spChg>
        <pc:spChg chg="mod">
          <ac:chgData name="Mindy Musch" userId="1690af40eb0c0e86" providerId="LiveId" clId="{2139405E-95BB-4FC3-9E1D-B08CB761DE2D}" dt="2023-11-16T02:53:34.943" v="144" actId="6549"/>
          <ac:spMkLst>
            <pc:docMk/>
            <pc:sldMk cId="249904479" sldId="291"/>
            <ac:spMk id="5" creationId="{C371CEB5-0F43-BA22-C4E7-3A84E631DA11}"/>
          </ac:spMkLst>
        </pc:spChg>
        <pc:spChg chg="mod">
          <ac:chgData name="Mindy Musch" userId="1690af40eb0c0e86" providerId="LiveId" clId="{2139405E-95BB-4FC3-9E1D-B08CB761DE2D}" dt="2023-11-16T02:53:37.986" v="145" actId="6549"/>
          <ac:spMkLst>
            <pc:docMk/>
            <pc:sldMk cId="249904479" sldId="291"/>
            <ac:spMk id="6" creationId="{5AD6749A-51D8-599C-7C31-9922CF228D32}"/>
          </ac:spMkLst>
        </pc:spChg>
        <pc:spChg chg="mod">
          <ac:chgData name="Mindy Musch" userId="1690af40eb0c0e86" providerId="LiveId" clId="{2139405E-95BB-4FC3-9E1D-B08CB761DE2D}" dt="2023-11-16T02:53:43.993" v="148" actId="6549"/>
          <ac:spMkLst>
            <pc:docMk/>
            <pc:sldMk cId="249904479" sldId="291"/>
            <ac:spMk id="7" creationId="{0BF56CE2-ADEB-1E22-50FB-9F2AB3786483}"/>
          </ac:spMkLst>
        </pc:spChg>
        <pc:spChg chg="mod">
          <ac:chgData name="Mindy Musch" userId="1690af40eb0c0e86" providerId="LiveId" clId="{2139405E-95BB-4FC3-9E1D-B08CB761DE2D}" dt="2023-11-16T02:53:47.726" v="150" actId="6549"/>
          <ac:spMkLst>
            <pc:docMk/>
            <pc:sldMk cId="249904479" sldId="291"/>
            <ac:spMk id="8" creationId="{7063C991-877C-CD1D-A03D-547E04121FE0}"/>
          </ac:spMkLst>
        </pc:spChg>
        <pc:spChg chg="mod">
          <ac:chgData name="Mindy Musch" userId="1690af40eb0c0e86" providerId="LiveId" clId="{2139405E-95BB-4FC3-9E1D-B08CB761DE2D}" dt="2023-11-16T02:53:23.564" v="143"/>
          <ac:spMkLst>
            <pc:docMk/>
            <pc:sldMk cId="249904479" sldId="291"/>
            <ac:spMk id="101" creationId="{A45E958A-ABCE-B639-C555-90CCC88988C5}"/>
          </ac:spMkLst>
        </pc:spChg>
      </pc:sldChg>
      <pc:sldChg chg="modSp del mod">
        <pc:chgData name="Mindy Musch" userId="1690af40eb0c0e86" providerId="LiveId" clId="{2139405E-95BB-4FC3-9E1D-B08CB761DE2D}" dt="2023-11-19T00:02:35.402" v="1129" actId="2696"/>
        <pc:sldMkLst>
          <pc:docMk/>
          <pc:sldMk cId="94818171" sldId="292"/>
        </pc:sldMkLst>
        <pc:spChg chg="mod">
          <ac:chgData name="Mindy Musch" userId="1690af40eb0c0e86" providerId="LiveId" clId="{2139405E-95BB-4FC3-9E1D-B08CB761DE2D}" dt="2023-11-16T02:54:07.004" v="152" actId="6549"/>
          <ac:spMkLst>
            <pc:docMk/>
            <pc:sldMk cId="94818171" sldId="292"/>
            <ac:spMk id="3" creationId="{2BE8FDE3-DBA4-6A04-C75D-E56FE92EF368}"/>
          </ac:spMkLst>
        </pc:spChg>
        <pc:spChg chg="mod">
          <ac:chgData name="Mindy Musch" userId="1690af40eb0c0e86" providerId="LiveId" clId="{2139405E-95BB-4FC3-9E1D-B08CB761DE2D}" dt="2023-11-16T02:53:55.493" v="151"/>
          <ac:spMkLst>
            <pc:docMk/>
            <pc:sldMk cId="94818171" sldId="292"/>
            <ac:spMk id="4" creationId="{D5BA2433-990B-A170-369A-3DF4A9B33BFA}"/>
          </ac:spMkLst>
        </pc:spChg>
      </pc:sldChg>
      <pc:sldChg chg="delSp modSp mod">
        <pc:chgData name="Mindy Musch" userId="1690af40eb0c0e86" providerId="LiveId" clId="{2139405E-95BB-4FC3-9E1D-B08CB761DE2D}" dt="2023-11-18T23:56:32.014" v="1004" actId="1076"/>
        <pc:sldMkLst>
          <pc:docMk/>
          <pc:sldMk cId="1003962426" sldId="293"/>
        </pc:sldMkLst>
        <pc:spChg chg="mod">
          <ac:chgData name="Mindy Musch" userId="1690af40eb0c0e86" providerId="LiveId" clId="{2139405E-95BB-4FC3-9E1D-B08CB761DE2D}" dt="2023-11-18T23:56:32.014" v="1004" actId="1076"/>
          <ac:spMkLst>
            <pc:docMk/>
            <pc:sldMk cId="1003962426" sldId="293"/>
            <ac:spMk id="2" creationId="{800AB426-5B7C-607E-D413-5D2C9495CC0A}"/>
          </ac:spMkLst>
        </pc:spChg>
        <pc:spChg chg="del mod">
          <ac:chgData name="Mindy Musch" userId="1690af40eb0c0e86" providerId="LiveId" clId="{2139405E-95BB-4FC3-9E1D-B08CB761DE2D}" dt="2023-11-18T23:56:14.902" v="1001" actId="478"/>
          <ac:spMkLst>
            <pc:docMk/>
            <pc:sldMk cId="1003962426" sldId="293"/>
            <ac:spMk id="3" creationId="{B787DFD8-D262-D485-B1F2-817C5A0928C5}"/>
          </ac:spMkLst>
        </pc:spChg>
      </pc:sldChg>
      <pc:sldChg chg="addSp delSp modSp add mod ord">
        <pc:chgData name="Mindy Musch" userId="1690af40eb0c0e86" providerId="LiveId" clId="{2139405E-95BB-4FC3-9E1D-B08CB761DE2D}" dt="2023-11-17T02:14:19.019" v="562" actId="14100"/>
        <pc:sldMkLst>
          <pc:docMk/>
          <pc:sldMk cId="3885424165" sldId="294"/>
        </pc:sldMkLst>
        <pc:spChg chg="del">
          <ac:chgData name="Mindy Musch" userId="1690af40eb0c0e86" providerId="LiveId" clId="{2139405E-95BB-4FC3-9E1D-B08CB761DE2D}" dt="2023-11-17T01:02:17.018" v="178" actId="478"/>
          <ac:spMkLst>
            <pc:docMk/>
            <pc:sldMk cId="3885424165" sldId="294"/>
            <ac:spMk id="2" creationId="{FD5E8954-9BCB-7FD9-A210-38DC54382D45}"/>
          </ac:spMkLst>
        </pc:spChg>
        <pc:spChg chg="del">
          <ac:chgData name="Mindy Musch" userId="1690af40eb0c0e86" providerId="LiveId" clId="{2139405E-95BB-4FC3-9E1D-B08CB761DE2D}" dt="2023-11-17T01:02:26.839" v="181" actId="478"/>
          <ac:spMkLst>
            <pc:docMk/>
            <pc:sldMk cId="3885424165" sldId="294"/>
            <ac:spMk id="4" creationId="{D2BBD890-6A99-C160-C084-2916E2310718}"/>
          </ac:spMkLst>
        </pc:spChg>
        <pc:spChg chg="del">
          <ac:chgData name="Mindy Musch" userId="1690af40eb0c0e86" providerId="LiveId" clId="{2139405E-95BB-4FC3-9E1D-B08CB761DE2D}" dt="2023-11-17T01:02:24.150" v="180" actId="478"/>
          <ac:spMkLst>
            <pc:docMk/>
            <pc:sldMk cId="3885424165" sldId="294"/>
            <ac:spMk id="5" creationId="{EEE736C0-59DE-A4DF-7A05-6F22D48CC0D3}"/>
          </ac:spMkLst>
        </pc:spChg>
        <pc:spChg chg="del">
          <ac:chgData name="Mindy Musch" userId="1690af40eb0c0e86" providerId="LiveId" clId="{2139405E-95BB-4FC3-9E1D-B08CB761DE2D}" dt="2023-11-17T01:02:21.223" v="179" actId="478"/>
          <ac:spMkLst>
            <pc:docMk/>
            <pc:sldMk cId="3885424165" sldId="294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7T02:14:19.019" v="562" actId="14100"/>
          <ac:spMkLst>
            <pc:docMk/>
            <pc:sldMk cId="3885424165" sldId="294"/>
            <ac:spMk id="10" creationId="{C025D269-8B14-3536-5F1F-15D07FCA5689}"/>
          </ac:spMkLst>
        </pc:spChg>
        <pc:picChg chg="add del mod">
          <ac:chgData name="Mindy Musch" userId="1690af40eb0c0e86" providerId="LiveId" clId="{2139405E-95BB-4FC3-9E1D-B08CB761DE2D}" dt="2023-11-17T01:08:42.116" v="202" actId="478"/>
          <ac:picMkLst>
            <pc:docMk/>
            <pc:sldMk cId="3885424165" sldId="294"/>
            <ac:picMk id="3" creationId="{3E3C5E6B-E377-EC73-0535-07D2BC55A6A2}"/>
          </ac:picMkLst>
        </pc:picChg>
        <pc:picChg chg="add mod">
          <ac:chgData name="Mindy Musch" userId="1690af40eb0c0e86" providerId="LiveId" clId="{2139405E-95BB-4FC3-9E1D-B08CB761DE2D}" dt="2023-11-17T01:08:33.531" v="201" actId="1076"/>
          <ac:picMkLst>
            <pc:docMk/>
            <pc:sldMk cId="3885424165" sldId="294"/>
            <ac:picMk id="7" creationId="{117E0D06-AD1E-7D66-39E7-3E5C60ACC1B5}"/>
          </ac:picMkLst>
        </pc:picChg>
        <pc:picChg chg="add del mod">
          <ac:chgData name="Mindy Musch" userId="1690af40eb0c0e86" providerId="LiveId" clId="{2139405E-95BB-4FC3-9E1D-B08CB761DE2D}" dt="2023-11-17T02:13:00.423" v="526" actId="478"/>
          <ac:picMkLst>
            <pc:docMk/>
            <pc:sldMk cId="3885424165" sldId="294"/>
            <ac:picMk id="8" creationId="{01EE440B-8EC1-B831-73D1-B539C0F44B2E}"/>
          </ac:picMkLst>
        </pc:picChg>
        <pc:picChg chg="add mod">
          <ac:chgData name="Mindy Musch" userId="1690af40eb0c0e86" providerId="LiveId" clId="{2139405E-95BB-4FC3-9E1D-B08CB761DE2D}" dt="2023-11-17T01:53:12.458" v="468" actId="1076"/>
          <ac:picMkLst>
            <pc:docMk/>
            <pc:sldMk cId="3885424165" sldId="294"/>
            <ac:picMk id="9" creationId="{6A8D6351-DE77-07A3-65C8-D966E00F1A02}"/>
          </ac:picMkLst>
        </pc:picChg>
      </pc:sldChg>
      <pc:sldChg chg="add del ord">
        <pc:chgData name="Mindy Musch" userId="1690af40eb0c0e86" providerId="LiveId" clId="{2139405E-95BB-4FC3-9E1D-B08CB761DE2D}" dt="2023-11-17T01:48:51.563" v="453" actId="2696"/>
        <pc:sldMkLst>
          <pc:docMk/>
          <pc:sldMk cId="3681968908" sldId="295"/>
        </pc:sldMkLst>
      </pc:sldChg>
      <pc:sldChg chg="addSp delSp modSp add mod ord">
        <pc:chgData name="Mindy Musch" userId="1690af40eb0c0e86" providerId="LiveId" clId="{2139405E-95BB-4FC3-9E1D-B08CB761DE2D}" dt="2023-11-19T00:00:04.510" v="1054" actId="1076"/>
        <pc:sldMkLst>
          <pc:docMk/>
          <pc:sldMk cId="3729070244" sldId="296"/>
        </pc:sldMkLst>
        <pc:spChg chg="del">
          <ac:chgData name="Mindy Musch" userId="1690af40eb0c0e86" providerId="LiveId" clId="{2139405E-95BB-4FC3-9E1D-B08CB761DE2D}" dt="2023-11-17T01:04:43.044" v="186" actId="478"/>
          <ac:spMkLst>
            <pc:docMk/>
            <pc:sldMk cId="3729070244" sldId="296"/>
            <ac:spMk id="2" creationId="{FD5E8954-9BCB-7FD9-A210-38DC54382D45}"/>
          </ac:spMkLst>
        </pc:spChg>
        <pc:spChg chg="del">
          <ac:chgData name="Mindy Musch" userId="1690af40eb0c0e86" providerId="LiveId" clId="{2139405E-95BB-4FC3-9E1D-B08CB761DE2D}" dt="2023-11-17T01:04:52.712" v="189" actId="478"/>
          <ac:spMkLst>
            <pc:docMk/>
            <pc:sldMk cId="3729070244" sldId="296"/>
            <ac:spMk id="4" creationId="{D2BBD890-6A99-C160-C084-2916E2310718}"/>
          </ac:spMkLst>
        </pc:spChg>
        <pc:spChg chg="del">
          <ac:chgData name="Mindy Musch" userId="1690af40eb0c0e86" providerId="LiveId" clId="{2139405E-95BB-4FC3-9E1D-B08CB761DE2D}" dt="2023-11-17T01:04:50.251" v="188" actId="478"/>
          <ac:spMkLst>
            <pc:docMk/>
            <pc:sldMk cId="3729070244" sldId="296"/>
            <ac:spMk id="5" creationId="{EEE736C0-59DE-A4DF-7A05-6F22D48CC0D3}"/>
          </ac:spMkLst>
        </pc:spChg>
        <pc:spChg chg="del">
          <ac:chgData name="Mindy Musch" userId="1690af40eb0c0e86" providerId="LiveId" clId="{2139405E-95BB-4FC3-9E1D-B08CB761DE2D}" dt="2023-11-17T01:04:48.124" v="187" actId="478"/>
          <ac:spMkLst>
            <pc:docMk/>
            <pc:sldMk cId="3729070244" sldId="296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9T00:00:04.510" v="1054" actId="1076"/>
          <ac:spMkLst>
            <pc:docMk/>
            <pc:sldMk cId="3729070244" sldId="296"/>
            <ac:spMk id="10" creationId="{EF832F45-48F2-D182-18AF-D94E748D22D4}"/>
          </ac:spMkLst>
        </pc:spChg>
        <pc:picChg chg="add del mod">
          <ac:chgData name="Mindy Musch" userId="1690af40eb0c0e86" providerId="LiveId" clId="{2139405E-95BB-4FC3-9E1D-B08CB761DE2D}" dt="2023-11-17T01:09:58.040" v="206" actId="478"/>
          <ac:picMkLst>
            <pc:docMk/>
            <pc:sldMk cId="3729070244" sldId="296"/>
            <ac:picMk id="3" creationId="{CEE29559-C9EF-1EFC-6476-183632717529}"/>
          </ac:picMkLst>
        </pc:picChg>
        <pc:picChg chg="add mod">
          <ac:chgData name="Mindy Musch" userId="1690af40eb0c0e86" providerId="LiveId" clId="{2139405E-95BB-4FC3-9E1D-B08CB761DE2D}" dt="2023-11-17T01:10:10.195" v="208" actId="1076"/>
          <ac:picMkLst>
            <pc:docMk/>
            <pc:sldMk cId="3729070244" sldId="296"/>
            <ac:picMk id="7" creationId="{BA62EE1E-3CDD-339E-54B6-27D35BEBC7F3}"/>
          </ac:picMkLst>
        </pc:picChg>
        <pc:picChg chg="add del mod">
          <ac:chgData name="Mindy Musch" userId="1690af40eb0c0e86" providerId="LiveId" clId="{2139405E-95BB-4FC3-9E1D-B08CB761DE2D}" dt="2023-11-17T02:10:06.563" v="486" actId="478"/>
          <ac:picMkLst>
            <pc:docMk/>
            <pc:sldMk cId="3729070244" sldId="296"/>
            <ac:picMk id="8" creationId="{5CF1E0DC-FF40-A485-198C-5786BA000795}"/>
          </ac:picMkLst>
        </pc:picChg>
        <pc:picChg chg="add mod">
          <ac:chgData name="Mindy Musch" userId="1690af40eb0c0e86" providerId="LiveId" clId="{2139405E-95BB-4FC3-9E1D-B08CB761DE2D}" dt="2023-11-17T01:51:34.720" v="461" actId="1076"/>
          <ac:picMkLst>
            <pc:docMk/>
            <pc:sldMk cId="3729070244" sldId="296"/>
            <ac:picMk id="9" creationId="{5F97A0FE-C233-7D26-7967-5B491D4BDFF1}"/>
          </ac:picMkLst>
        </pc:picChg>
      </pc:sldChg>
      <pc:sldChg chg="addSp delSp modSp add del mod ord modClrScheme chgLayout">
        <pc:chgData name="Mindy Musch" userId="1690af40eb0c0e86" providerId="LiveId" clId="{2139405E-95BB-4FC3-9E1D-B08CB761DE2D}" dt="2023-11-18T23:35:24.854" v="701" actId="47"/>
        <pc:sldMkLst>
          <pc:docMk/>
          <pc:sldMk cId="258943374" sldId="297"/>
        </pc:sldMkLst>
        <pc:spChg chg="add mod ord">
          <ac:chgData name="Mindy Musch" userId="1690af40eb0c0e86" providerId="LiveId" clId="{2139405E-95BB-4FC3-9E1D-B08CB761DE2D}" dt="2023-11-18T23:34:18.184" v="695" actId="1076"/>
          <ac:spMkLst>
            <pc:docMk/>
            <pc:sldMk cId="258943374" sldId="297"/>
            <ac:spMk id="2" creationId="{96EF07AF-C306-4074-7CA4-0514ADE4919D}"/>
          </ac:spMkLst>
        </pc:spChg>
        <pc:spChg chg="del">
          <ac:chgData name="Mindy Musch" userId="1690af40eb0c0e86" providerId="LiveId" clId="{2139405E-95BB-4FC3-9E1D-B08CB761DE2D}" dt="2023-11-16T02:56:33.785" v="162" actId="478"/>
          <ac:spMkLst>
            <pc:docMk/>
            <pc:sldMk cId="258943374" sldId="297"/>
            <ac:spMk id="2" creationId="{B83F7D2E-080D-DBDD-73C4-3C38A2B77908}"/>
          </ac:spMkLst>
        </pc:spChg>
        <pc:spChg chg="add del mod">
          <ac:chgData name="Mindy Musch" userId="1690af40eb0c0e86" providerId="LiveId" clId="{2139405E-95BB-4FC3-9E1D-B08CB761DE2D}" dt="2023-11-18T23:33:53.146" v="692" actId="700"/>
          <ac:spMkLst>
            <pc:docMk/>
            <pc:sldMk cId="258943374" sldId="297"/>
            <ac:spMk id="3" creationId="{091C8580-0051-6BCC-C8E9-C607772C9239}"/>
          </ac:spMkLst>
        </pc:spChg>
        <pc:spChg chg="del">
          <ac:chgData name="Mindy Musch" userId="1690af40eb0c0e86" providerId="LiveId" clId="{2139405E-95BB-4FC3-9E1D-B08CB761DE2D}" dt="2023-11-16T02:56:59.873" v="164" actId="931"/>
          <ac:spMkLst>
            <pc:docMk/>
            <pc:sldMk cId="258943374" sldId="297"/>
            <ac:spMk id="3" creationId="{2BE8FDE3-DBA4-6A04-C75D-E56FE92EF368}"/>
          </ac:spMkLst>
        </pc:spChg>
        <pc:spChg chg="del mod ord">
          <ac:chgData name="Mindy Musch" userId="1690af40eb0c0e86" providerId="LiveId" clId="{2139405E-95BB-4FC3-9E1D-B08CB761DE2D}" dt="2023-11-18T23:34:01.621" v="693" actId="478"/>
          <ac:spMkLst>
            <pc:docMk/>
            <pc:sldMk cId="258943374" sldId="297"/>
            <ac:spMk id="4" creationId="{D5BA2433-990B-A170-369A-3DF4A9B33BFA}"/>
          </ac:spMkLst>
        </pc:spChg>
        <pc:spChg chg="mod ord">
          <ac:chgData name="Mindy Musch" userId="1690af40eb0c0e86" providerId="LiveId" clId="{2139405E-95BB-4FC3-9E1D-B08CB761DE2D}" dt="2023-11-18T23:33:53.146" v="692" actId="700"/>
          <ac:spMkLst>
            <pc:docMk/>
            <pc:sldMk cId="258943374" sldId="297"/>
            <ac:spMk id="5" creationId="{BF7F20BE-640F-EFAB-3A43-2AA146DB42BF}"/>
          </ac:spMkLst>
        </pc:spChg>
        <pc:spChg chg="add del mod">
          <ac:chgData name="Mindy Musch" userId="1690af40eb0c0e86" providerId="LiveId" clId="{2139405E-95BB-4FC3-9E1D-B08CB761DE2D}" dt="2023-11-16T02:56:37.591" v="163" actId="478"/>
          <ac:spMkLst>
            <pc:docMk/>
            <pc:sldMk cId="258943374" sldId="297"/>
            <ac:spMk id="7" creationId="{A92613CC-C6A8-2469-F5F6-23A81D78C10F}"/>
          </ac:spMkLst>
        </pc:spChg>
        <pc:picChg chg="add del mod">
          <ac:chgData name="Mindy Musch" userId="1690af40eb0c0e86" providerId="LiveId" clId="{2139405E-95BB-4FC3-9E1D-B08CB761DE2D}" dt="2023-11-17T01:50:20.085" v="459" actId="21"/>
          <ac:picMkLst>
            <pc:docMk/>
            <pc:sldMk cId="258943374" sldId="297"/>
            <ac:picMk id="9" creationId="{38841FF0-96CE-9CCC-FBBE-0C37419A8720}"/>
          </ac:picMkLst>
        </pc:picChg>
      </pc:sldChg>
      <pc:sldChg chg="addSp delSp modSp add mod ord">
        <pc:chgData name="Mindy Musch" userId="1690af40eb0c0e86" providerId="LiveId" clId="{2139405E-95BB-4FC3-9E1D-B08CB761DE2D}" dt="2023-11-17T02:15:57.187" v="633" actId="14100"/>
        <pc:sldMkLst>
          <pc:docMk/>
          <pc:sldMk cId="272292049" sldId="298"/>
        </pc:sldMkLst>
        <pc:spChg chg="del">
          <ac:chgData name="Mindy Musch" userId="1690af40eb0c0e86" providerId="LiveId" clId="{2139405E-95BB-4FC3-9E1D-B08CB761DE2D}" dt="2023-11-17T01:12:44.669" v="212" actId="478"/>
          <ac:spMkLst>
            <pc:docMk/>
            <pc:sldMk cId="272292049" sldId="298"/>
            <ac:spMk id="2" creationId="{85C565E9-D88A-55D3-9D42-BD1C24B6DE9F}"/>
          </ac:spMkLst>
        </pc:spChg>
        <pc:spChg chg="del">
          <ac:chgData name="Mindy Musch" userId="1690af40eb0c0e86" providerId="LiveId" clId="{2139405E-95BB-4FC3-9E1D-B08CB761DE2D}" dt="2023-11-17T01:12:53.811" v="214" actId="478"/>
          <ac:spMkLst>
            <pc:docMk/>
            <pc:sldMk cId="272292049" sldId="298"/>
            <ac:spMk id="3" creationId="{4D1F66E5-D2D7-172B-46BA-FEBFE092CC7F}"/>
          </ac:spMkLst>
        </pc:spChg>
        <pc:spChg chg="add del mod">
          <ac:chgData name="Mindy Musch" userId="1690af40eb0c0e86" providerId="LiveId" clId="{2139405E-95BB-4FC3-9E1D-B08CB761DE2D}" dt="2023-11-17T01:12:48.499" v="213" actId="478"/>
          <ac:spMkLst>
            <pc:docMk/>
            <pc:sldMk cId="272292049" sldId="298"/>
            <ac:spMk id="5" creationId="{460EE5C3-7B40-C0EF-3283-7D31A76496F3}"/>
          </ac:spMkLst>
        </pc:spChg>
        <pc:spChg chg="add del mod">
          <ac:chgData name="Mindy Musch" userId="1690af40eb0c0e86" providerId="LiveId" clId="{2139405E-95BB-4FC3-9E1D-B08CB761DE2D}" dt="2023-11-17T01:12:57.866" v="215" actId="478"/>
          <ac:spMkLst>
            <pc:docMk/>
            <pc:sldMk cId="272292049" sldId="298"/>
            <ac:spMk id="7" creationId="{AEFF7DD5-0D8D-676F-FD12-61DD10AEA05C}"/>
          </ac:spMkLst>
        </pc:spChg>
        <pc:spChg chg="add mod">
          <ac:chgData name="Mindy Musch" userId="1690af40eb0c0e86" providerId="LiveId" clId="{2139405E-95BB-4FC3-9E1D-B08CB761DE2D}" dt="2023-11-17T02:15:57.187" v="633" actId="14100"/>
          <ac:spMkLst>
            <pc:docMk/>
            <pc:sldMk cId="272292049" sldId="298"/>
            <ac:spMk id="11" creationId="{15CF20DF-19BA-89A1-4919-00853E2CD377}"/>
          </ac:spMkLst>
        </pc:spChg>
        <pc:picChg chg="add mod">
          <ac:chgData name="Mindy Musch" userId="1690af40eb0c0e86" providerId="LiveId" clId="{2139405E-95BB-4FC3-9E1D-B08CB761DE2D}" dt="2023-11-17T01:44:11.018" v="430" actId="1076"/>
          <ac:picMkLst>
            <pc:docMk/>
            <pc:sldMk cId="272292049" sldId="298"/>
            <ac:picMk id="8" creationId="{441159FC-6C49-94A3-C695-F93B19F8EAC6}"/>
          </ac:picMkLst>
        </pc:picChg>
        <pc:picChg chg="add del mod">
          <ac:chgData name="Mindy Musch" userId="1690af40eb0c0e86" providerId="LiveId" clId="{2139405E-95BB-4FC3-9E1D-B08CB761DE2D}" dt="2023-11-17T02:15:19.724" v="601" actId="478"/>
          <ac:picMkLst>
            <pc:docMk/>
            <pc:sldMk cId="272292049" sldId="298"/>
            <ac:picMk id="9" creationId="{83EEB6F7-CA41-7630-6222-DD85DCD2CB92}"/>
          </ac:picMkLst>
        </pc:picChg>
        <pc:picChg chg="add mod">
          <ac:chgData name="Mindy Musch" userId="1690af40eb0c0e86" providerId="LiveId" clId="{2139405E-95BB-4FC3-9E1D-B08CB761DE2D}" dt="2023-11-17T02:08:26.565" v="481" actId="1076"/>
          <ac:picMkLst>
            <pc:docMk/>
            <pc:sldMk cId="272292049" sldId="298"/>
            <ac:picMk id="10" creationId="{6EB8F7C8-EA5F-EE58-EB7C-452EAD70B5EA}"/>
          </ac:picMkLst>
        </pc:picChg>
      </pc:sldChg>
      <pc:sldChg chg="addSp delSp modSp add mod ord">
        <pc:chgData name="Mindy Musch" userId="1690af40eb0c0e86" providerId="LiveId" clId="{2139405E-95BB-4FC3-9E1D-B08CB761DE2D}" dt="2023-11-17T02:34:34.622" v="671"/>
        <pc:sldMkLst>
          <pc:docMk/>
          <pc:sldMk cId="2614122980" sldId="299"/>
        </pc:sldMkLst>
        <pc:spChg chg="add mod">
          <ac:chgData name="Mindy Musch" userId="1690af40eb0c0e86" providerId="LiveId" clId="{2139405E-95BB-4FC3-9E1D-B08CB761DE2D}" dt="2023-11-17T02:16:50.297" v="669" actId="20577"/>
          <ac:spMkLst>
            <pc:docMk/>
            <pc:sldMk cId="2614122980" sldId="299"/>
            <ac:spMk id="6" creationId="{DAFB68BF-E541-15B1-E6FB-A899DA2304A7}"/>
          </ac:spMkLst>
        </pc:spChg>
        <pc:picChg chg="add mod">
          <ac:chgData name="Mindy Musch" userId="1690af40eb0c0e86" providerId="LiveId" clId="{2139405E-95BB-4FC3-9E1D-B08CB761DE2D}" dt="2023-11-17T01:44:53.108" v="433" actId="1076"/>
          <ac:picMkLst>
            <pc:docMk/>
            <pc:sldMk cId="2614122980" sldId="299"/>
            <ac:picMk id="2" creationId="{BDB77A13-B1D6-B253-A96D-D14205CF7B29}"/>
          </ac:picMkLst>
        </pc:picChg>
        <pc:picChg chg="add del mod">
          <ac:chgData name="Mindy Musch" userId="1690af40eb0c0e86" providerId="LiveId" clId="{2139405E-95BB-4FC3-9E1D-B08CB761DE2D}" dt="2023-11-17T02:16:06.587" v="634" actId="478"/>
          <ac:picMkLst>
            <pc:docMk/>
            <pc:sldMk cId="2614122980" sldId="299"/>
            <ac:picMk id="3" creationId="{A3BC74BA-C93D-18F3-5BA7-7E208DCF07AC}"/>
          </ac:picMkLst>
        </pc:picChg>
        <pc:picChg chg="add del mod">
          <ac:chgData name="Mindy Musch" userId="1690af40eb0c0e86" providerId="LiveId" clId="{2139405E-95BB-4FC3-9E1D-B08CB761DE2D}" dt="2023-11-17T01:52:19.581" v="462" actId="478"/>
          <ac:picMkLst>
            <pc:docMk/>
            <pc:sldMk cId="2614122980" sldId="299"/>
            <ac:picMk id="4" creationId="{3D6B0261-216B-8EC7-1733-A2D0301258B8}"/>
          </ac:picMkLst>
        </pc:picChg>
        <pc:picChg chg="add mod">
          <ac:chgData name="Mindy Musch" userId="1690af40eb0c0e86" providerId="LiveId" clId="{2139405E-95BB-4FC3-9E1D-B08CB761DE2D}" dt="2023-11-17T01:52:31.225" v="465" actId="1076"/>
          <ac:picMkLst>
            <pc:docMk/>
            <pc:sldMk cId="2614122980" sldId="299"/>
            <ac:picMk id="5" creationId="{F1330A09-3C85-8DAB-065D-42909624A103}"/>
          </ac:picMkLst>
        </pc:picChg>
      </pc:sldChg>
      <pc:sldChg chg="add del">
        <pc:chgData name="Mindy Musch" userId="1690af40eb0c0e86" providerId="LiveId" clId="{2139405E-95BB-4FC3-9E1D-B08CB761DE2D}" dt="2023-11-18T23:49:03.417" v="820" actId="2696"/>
        <pc:sldMkLst>
          <pc:docMk/>
          <pc:sldMk cId="3766466733" sldId="300"/>
        </pc:sldMkLst>
      </pc:sldChg>
      <pc:sldChg chg="addSp delSp modSp add mod">
        <pc:chgData name="Mindy Musch" userId="1690af40eb0c0e86" providerId="LiveId" clId="{2139405E-95BB-4FC3-9E1D-B08CB761DE2D}" dt="2023-11-18T23:38:30.365" v="727" actId="1076"/>
        <pc:sldMkLst>
          <pc:docMk/>
          <pc:sldMk cId="413120321" sldId="301"/>
        </pc:sldMkLst>
        <pc:spChg chg="del">
          <ac:chgData name="Mindy Musch" userId="1690af40eb0c0e86" providerId="LiveId" clId="{2139405E-95BB-4FC3-9E1D-B08CB761DE2D}" dt="2023-11-18T23:37:48.214" v="719" actId="478"/>
          <ac:spMkLst>
            <pc:docMk/>
            <pc:sldMk cId="413120321" sldId="301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37:50.153" v="720" actId="478"/>
          <ac:spMkLst>
            <pc:docMk/>
            <pc:sldMk cId="413120321" sldId="301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37:43.905" v="717" actId="478"/>
          <ac:spMkLst>
            <pc:docMk/>
            <pc:sldMk cId="413120321" sldId="301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37:46.109" v="718" actId="478"/>
          <ac:spMkLst>
            <pc:docMk/>
            <pc:sldMk cId="413120321" sldId="301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38:30.365" v="727" actId="1076"/>
          <ac:picMkLst>
            <pc:docMk/>
            <pc:sldMk cId="413120321" sldId="301"/>
            <ac:picMk id="3" creationId="{AB27A15E-16C2-2B38-11D0-91599567CB23}"/>
          </ac:picMkLst>
        </pc:picChg>
      </pc:sldChg>
      <pc:sldChg chg="add del ord">
        <pc:chgData name="Mindy Musch" userId="1690af40eb0c0e86" providerId="LiveId" clId="{2139405E-95BB-4FC3-9E1D-B08CB761DE2D}" dt="2023-11-18T23:33:39.920" v="691" actId="2696"/>
        <pc:sldMkLst>
          <pc:docMk/>
          <pc:sldMk cId="1029938801" sldId="301"/>
        </pc:sldMkLst>
      </pc:sldChg>
      <pc:sldChg chg="addSp delSp modSp add mod">
        <pc:chgData name="Mindy Musch" userId="1690af40eb0c0e86" providerId="LiveId" clId="{2139405E-95BB-4FC3-9E1D-B08CB761DE2D}" dt="2023-11-18T23:42:35.746" v="760" actId="1076"/>
        <pc:sldMkLst>
          <pc:docMk/>
          <pc:sldMk cId="103077025" sldId="302"/>
        </pc:sldMkLst>
        <pc:spChg chg="del">
          <ac:chgData name="Mindy Musch" userId="1690af40eb0c0e86" providerId="LiveId" clId="{2139405E-95BB-4FC3-9E1D-B08CB761DE2D}" dt="2023-11-18T23:42:04.918" v="753" actId="478"/>
          <ac:spMkLst>
            <pc:docMk/>
            <pc:sldMk cId="103077025" sldId="302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2:07.011" v="754" actId="478"/>
          <ac:spMkLst>
            <pc:docMk/>
            <pc:sldMk cId="103077025" sldId="302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1:59.792" v="751" actId="478"/>
          <ac:spMkLst>
            <pc:docMk/>
            <pc:sldMk cId="103077025" sldId="302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2:02.199" v="752" actId="478"/>
          <ac:spMkLst>
            <pc:docMk/>
            <pc:sldMk cId="103077025" sldId="302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2:35.746" v="760" actId="1076"/>
          <ac:picMkLst>
            <pc:docMk/>
            <pc:sldMk cId="103077025" sldId="302"/>
            <ac:picMk id="3" creationId="{C4044DFA-9561-3362-DF72-D11B3EF413EF}"/>
          </ac:picMkLst>
        </pc:picChg>
      </pc:sldChg>
      <pc:sldChg chg="add del ord">
        <pc:chgData name="Mindy Musch" userId="1690af40eb0c0e86" providerId="LiveId" clId="{2139405E-95BB-4FC3-9E1D-B08CB761DE2D}" dt="2023-11-18T23:33:37.235" v="690" actId="2696"/>
        <pc:sldMkLst>
          <pc:docMk/>
          <pc:sldMk cId="439265661" sldId="302"/>
        </pc:sldMkLst>
      </pc:sldChg>
      <pc:sldChg chg="delSp add del mod ord">
        <pc:chgData name="Mindy Musch" userId="1690af40eb0c0e86" providerId="LiveId" clId="{2139405E-95BB-4FC3-9E1D-B08CB761DE2D}" dt="2023-11-18T23:33:30.583" v="688" actId="2696"/>
        <pc:sldMkLst>
          <pc:docMk/>
          <pc:sldMk cId="2229618187" sldId="303"/>
        </pc:sldMkLst>
        <pc:spChg chg="del">
          <ac:chgData name="Mindy Musch" userId="1690af40eb0c0e86" providerId="LiveId" clId="{2139405E-95BB-4FC3-9E1D-B08CB761DE2D}" dt="2023-11-18T23:31:17.694" v="684" actId="21"/>
          <ac:spMkLst>
            <pc:docMk/>
            <pc:sldMk cId="2229618187" sldId="303"/>
            <ac:spMk id="3" creationId="{091C8580-0051-6BCC-C8E9-C607772C9239}"/>
          </ac:spMkLst>
        </pc:spChg>
      </pc:sldChg>
      <pc:sldChg chg="addSp delSp modSp add mod">
        <pc:chgData name="Mindy Musch" userId="1690af40eb0c0e86" providerId="LiveId" clId="{2139405E-95BB-4FC3-9E1D-B08CB761DE2D}" dt="2023-11-18T23:45:31.449" v="791" actId="1076"/>
        <pc:sldMkLst>
          <pc:docMk/>
          <pc:sldMk cId="3966716306" sldId="303"/>
        </pc:sldMkLst>
        <pc:spChg chg="del">
          <ac:chgData name="Mindy Musch" userId="1690af40eb0c0e86" providerId="LiveId" clId="{2139405E-95BB-4FC3-9E1D-B08CB761DE2D}" dt="2023-11-18T23:45:11.042" v="786" actId="478"/>
          <ac:spMkLst>
            <pc:docMk/>
            <pc:sldMk cId="3966716306" sldId="303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5:13.255" v="787" actId="478"/>
          <ac:spMkLst>
            <pc:docMk/>
            <pc:sldMk cId="3966716306" sldId="303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5:06.145" v="784" actId="478"/>
          <ac:spMkLst>
            <pc:docMk/>
            <pc:sldMk cId="3966716306" sldId="303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5:08.386" v="785" actId="478"/>
          <ac:spMkLst>
            <pc:docMk/>
            <pc:sldMk cId="3966716306" sldId="303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5:31.449" v="791" actId="1076"/>
          <ac:picMkLst>
            <pc:docMk/>
            <pc:sldMk cId="3966716306" sldId="303"/>
            <ac:picMk id="3" creationId="{9F21A7A9-09AB-DFF4-A646-098FDB58628A}"/>
          </ac:picMkLst>
        </pc:picChg>
      </pc:sldChg>
      <pc:sldChg chg="addSp delSp modSp add mod">
        <pc:chgData name="Mindy Musch" userId="1690af40eb0c0e86" providerId="LiveId" clId="{2139405E-95BB-4FC3-9E1D-B08CB761DE2D}" dt="2023-11-18T23:40:26.307" v="745" actId="1076"/>
        <pc:sldMkLst>
          <pc:docMk/>
          <pc:sldMk cId="246748093" sldId="304"/>
        </pc:sldMkLst>
        <pc:spChg chg="del">
          <ac:chgData name="Mindy Musch" userId="1690af40eb0c0e86" providerId="LiveId" clId="{2139405E-95BB-4FC3-9E1D-B08CB761DE2D}" dt="2023-11-18T23:40:07.054" v="740" actId="478"/>
          <ac:spMkLst>
            <pc:docMk/>
            <pc:sldMk cId="246748093" sldId="304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0:09.123" v="741" actId="478"/>
          <ac:spMkLst>
            <pc:docMk/>
            <pc:sldMk cId="246748093" sldId="304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0:02.293" v="738" actId="478"/>
          <ac:spMkLst>
            <pc:docMk/>
            <pc:sldMk cId="246748093" sldId="304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0:04.792" v="739" actId="478"/>
          <ac:spMkLst>
            <pc:docMk/>
            <pc:sldMk cId="246748093" sldId="304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0:26.307" v="745" actId="1076"/>
          <ac:picMkLst>
            <pc:docMk/>
            <pc:sldMk cId="246748093" sldId="304"/>
            <ac:picMk id="3" creationId="{B3C36CC0-1948-8A84-2A91-20B4D5FADCD2}"/>
          </ac:picMkLst>
        </pc:picChg>
      </pc:sldChg>
      <pc:sldChg chg="delSp new del mod">
        <pc:chgData name="Mindy Musch" userId="1690af40eb0c0e86" providerId="LiveId" clId="{2139405E-95BB-4FC3-9E1D-B08CB761DE2D}" dt="2023-11-18T23:33:34.626" v="689" actId="2696"/>
        <pc:sldMkLst>
          <pc:docMk/>
          <pc:sldMk cId="428282298" sldId="304"/>
        </pc:sldMkLst>
        <pc:spChg chg="del">
          <ac:chgData name="Mindy Musch" userId="1690af40eb0c0e86" providerId="LiveId" clId="{2139405E-95BB-4FC3-9E1D-B08CB761DE2D}" dt="2023-11-18T23:32:26.715" v="687" actId="478"/>
          <ac:spMkLst>
            <pc:docMk/>
            <pc:sldMk cId="428282298" sldId="304"/>
            <ac:spMk id="2" creationId="{DF1E70ED-D579-48F2-0D97-440FF9B08C85}"/>
          </ac:spMkLst>
        </pc:spChg>
        <pc:spChg chg="del">
          <ac:chgData name="Mindy Musch" userId="1690af40eb0c0e86" providerId="LiveId" clId="{2139405E-95BB-4FC3-9E1D-B08CB761DE2D}" dt="2023-11-18T23:31:59.917" v="686" actId="478"/>
          <ac:spMkLst>
            <pc:docMk/>
            <pc:sldMk cId="428282298" sldId="304"/>
            <ac:spMk id="5" creationId="{DAD4DE94-7C0A-CBDA-2606-087A242134A1}"/>
          </ac:spMkLst>
        </pc:spChg>
      </pc:sldChg>
      <pc:sldChg chg="addSp delSp modSp add mod">
        <pc:chgData name="Mindy Musch" userId="1690af40eb0c0e86" providerId="LiveId" clId="{2139405E-95BB-4FC3-9E1D-B08CB761DE2D}" dt="2023-11-18T23:39:36.830" v="737" actId="1076"/>
        <pc:sldMkLst>
          <pc:docMk/>
          <pc:sldMk cId="880905908" sldId="305"/>
        </pc:sldMkLst>
        <pc:spChg chg="del">
          <ac:chgData name="Mindy Musch" userId="1690af40eb0c0e86" providerId="LiveId" clId="{2139405E-95BB-4FC3-9E1D-B08CB761DE2D}" dt="2023-11-18T23:37:34.449" v="714" actId="478"/>
          <ac:spMkLst>
            <pc:docMk/>
            <pc:sldMk cId="880905908" sldId="305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37:39.561" v="716" actId="478"/>
          <ac:spMkLst>
            <pc:docMk/>
            <pc:sldMk cId="880905908" sldId="305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37:30.917" v="713" actId="478"/>
          <ac:spMkLst>
            <pc:docMk/>
            <pc:sldMk cId="880905908" sldId="305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37:36.948" v="715" actId="478"/>
          <ac:spMkLst>
            <pc:docMk/>
            <pc:sldMk cId="880905908" sldId="305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39:36.830" v="737" actId="1076"/>
          <ac:picMkLst>
            <pc:docMk/>
            <pc:sldMk cId="880905908" sldId="305"/>
            <ac:picMk id="3" creationId="{698448D6-CE7F-F912-078B-8D778B06D189}"/>
          </ac:picMkLst>
        </pc:picChg>
      </pc:sldChg>
      <pc:sldChg chg="addSp delSp modSp add mod">
        <pc:chgData name="Mindy Musch" userId="1690af40eb0c0e86" providerId="LiveId" clId="{2139405E-95BB-4FC3-9E1D-B08CB761DE2D}" dt="2023-11-18T23:44:28.527" v="783" actId="14100"/>
        <pc:sldMkLst>
          <pc:docMk/>
          <pc:sldMk cId="1381957051" sldId="306"/>
        </pc:sldMkLst>
        <pc:spChg chg="del">
          <ac:chgData name="Mindy Musch" userId="1690af40eb0c0e86" providerId="LiveId" clId="{2139405E-95BB-4FC3-9E1D-B08CB761DE2D}" dt="2023-11-18T23:44:11.018" v="779" actId="478"/>
          <ac:spMkLst>
            <pc:docMk/>
            <pc:sldMk cId="1381957051" sldId="306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4:13.110" v="780" actId="478"/>
          <ac:spMkLst>
            <pc:docMk/>
            <pc:sldMk cId="1381957051" sldId="306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4:07.059" v="777" actId="478"/>
          <ac:spMkLst>
            <pc:docMk/>
            <pc:sldMk cId="1381957051" sldId="306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4:09.104" v="778" actId="478"/>
          <ac:spMkLst>
            <pc:docMk/>
            <pc:sldMk cId="1381957051" sldId="306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4:28.527" v="783" actId="14100"/>
          <ac:picMkLst>
            <pc:docMk/>
            <pc:sldMk cId="1381957051" sldId="306"/>
            <ac:picMk id="3" creationId="{6336BDA3-5264-B92F-6987-3F97124CB88B}"/>
          </ac:picMkLst>
        </pc:picChg>
      </pc:sldChg>
      <pc:sldChg chg="addSp delSp modSp add mod">
        <pc:chgData name="Mindy Musch" userId="1690af40eb0c0e86" providerId="LiveId" clId="{2139405E-95BB-4FC3-9E1D-B08CB761DE2D}" dt="2023-11-18T23:43:14.543" v="768" actId="1076"/>
        <pc:sldMkLst>
          <pc:docMk/>
          <pc:sldMk cId="3710605550" sldId="307"/>
        </pc:sldMkLst>
        <pc:spChg chg="del">
          <ac:chgData name="Mindy Musch" userId="1690af40eb0c0e86" providerId="LiveId" clId="{2139405E-95BB-4FC3-9E1D-B08CB761DE2D}" dt="2023-11-18T23:42:56.698" v="763" actId="478"/>
          <ac:spMkLst>
            <pc:docMk/>
            <pc:sldMk cId="3710605550" sldId="307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2:58.917" v="764" actId="478"/>
          <ac:spMkLst>
            <pc:docMk/>
            <pc:sldMk cId="3710605550" sldId="307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2:51.808" v="761" actId="478"/>
          <ac:spMkLst>
            <pc:docMk/>
            <pc:sldMk cId="3710605550" sldId="307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2:54.168" v="762" actId="478"/>
          <ac:spMkLst>
            <pc:docMk/>
            <pc:sldMk cId="3710605550" sldId="307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3:14.543" v="768" actId="1076"/>
          <ac:picMkLst>
            <pc:docMk/>
            <pc:sldMk cId="3710605550" sldId="307"/>
            <ac:picMk id="3" creationId="{95258439-D14B-8C84-AF98-4F6DD977C9BE}"/>
          </ac:picMkLst>
        </pc:picChg>
      </pc:sldChg>
      <pc:sldChg chg="addSp delSp modSp add mod">
        <pc:chgData name="Mindy Musch" userId="1690af40eb0c0e86" providerId="LiveId" clId="{2139405E-95BB-4FC3-9E1D-B08CB761DE2D}" dt="2023-11-18T23:43:55.636" v="776" actId="1076"/>
        <pc:sldMkLst>
          <pc:docMk/>
          <pc:sldMk cId="1169059333" sldId="308"/>
        </pc:sldMkLst>
        <pc:spChg chg="del">
          <ac:chgData name="Mindy Musch" userId="1690af40eb0c0e86" providerId="LiveId" clId="{2139405E-95BB-4FC3-9E1D-B08CB761DE2D}" dt="2023-11-18T23:43:35.902" v="771" actId="478"/>
          <ac:spMkLst>
            <pc:docMk/>
            <pc:sldMk cId="1169059333" sldId="308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3:37.830" v="772" actId="478"/>
          <ac:spMkLst>
            <pc:docMk/>
            <pc:sldMk cId="1169059333" sldId="308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3:31.246" v="769" actId="478"/>
          <ac:spMkLst>
            <pc:docMk/>
            <pc:sldMk cId="1169059333" sldId="308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3:33.938" v="770" actId="478"/>
          <ac:spMkLst>
            <pc:docMk/>
            <pc:sldMk cId="1169059333" sldId="308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3:55.636" v="776" actId="1076"/>
          <ac:picMkLst>
            <pc:docMk/>
            <pc:sldMk cId="1169059333" sldId="308"/>
            <ac:picMk id="3" creationId="{F57A6879-3ABB-BD9B-8B07-568F5F9C753F}"/>
          </ac:picMkLst>
        </pc:picChg>
      </pc:sldChg>
      <pc:sldChg chg="addSp delSp modSp new mod">
        <pc:chgData name="Mindy Musch" userId="1690af40eb0c0e86" providerId="LiveId" clId="{2139405E-95BB-4FC3-9E1D-B08CB761DE2D}" dt="2023-11-18T23:46:13.106" v="800" actId="14100"/>
        <pc:sldMkLst>
          <pc:docMk/>
          <pc:sldMk cId="3308186078" sldId="309"/>
        </pc:sldMkLst>
        <pc:spChg chg="del">
          <ac:chgData name="Mindy Musch" userId="1690af40eb0c0e86" providerId="LiveId" clId="{2139405E-95BB-4FC3-9E1D-B08CB761DE2D}" dt="2023-11-18T23:45:50.417" v="793" actId="478"/>
          <ac:spMkLst>
            <pc:docMk/>
            <pc:sldMk cId="3308186078" sldId="309"/>
            <ac:spMk id="2" creationId="{CAC8BECE-97E7-8896-6032-267C8C3E1B27}"/>
          </ac:spMkLst>
        </pc:spChg>
        <pc:spChg chg="del">
          <ac:chgData name="Mindy Musch" userId="1690af40eb0c0e86" providerId="LiveId" clId="{2139405E-95BB-4FC3-9E1D-B08CB761DE2D}" dt="2023-11-18T23:45:52.401" v="794" actId="478"/>
          <ac:spMkLst>
            <pc:docMk/>
            <pc:sldMk cId="3308186078" sldId="309"/>
            <ac:spMk id="3" creationId="{0CF30584-88DB-1A81-C721-6EA2361E6D97}"/>
          </ac:spMkLst>
        </pc:spChg>
        <pc:spChg chg="del">
          <ac:chgData name="Mindy Musch" userId="1690af40eb0c0e86" providerId="LiveId" clId="{2139405E-95BB-4FC3-9E1D-B08CB761DE2D}" dt="2023-11-18T23:45:56.476" v="796" actId="478"/>
          <ac:spMkLst>
            <pc:docMk/>
            <pc:sldMk cId="3308186078" sldId="309"/>
            <ac:spMk id="4" creationId="{EE26BA72-5F6D-12C0-52F5-8017E5576DE0}"/>
          </ac:spMkLst>
        </pc:spChg>
        <pc:spChg chg="del">
          <ac:chgData name="Mindy Musch" userId="1690af40eb0c0e86" providerId="LiveId" clId="{2139405E-95BB-4FC3-9E1D-B08CB761DE2D}" dt="2023-11-18T23:45:54.562" v="795" actId="478"/>
          <ac:spMkLst>
            <pc:docMk/>
            <pc:sldMk cId="3308186078" sldId="309"/>
            <ac:spMk id="5" creationId="{7651C865-3F4B-C7EF-6D76-B2DE11E6C3C6}"/>
          </ac:spMkLst>
        </pc:spChg>
        <pc:spChg chg="del">
          <ac:chgData name="Mindy Musch" userId="1690af40eb0c0e86" providerId="LiveId" clId="{2139405E-95BB-4FC3-9E1D-B08CB761DE2D}" dt="2023-11-18T23:45:58.418" v="797" actId="478"/>
          <ac:spMkLst>
            <pc:docMk/>
            <pc:sldMk cId="3308186078" sldId="309"/>
            <ac:spMk id="6" creationId="{9D899F99-A1EC-AA87-E00F-BAA2AD22FF56}"/>
          </ac:spMkLst>
        </pc:spChg>
        <pc:picChg chg="add mod">
          <ac:chgData name="Mindy Musch" userId="1690af40eb0c0e86" providerId="LiveId" clId="{2139405E-95BB-4FC3-9E1D-B08CB761DE2D}" dt="2023-11-18T23:46:13.106" v="800" actId="14100"/>
          <ac:picMkLst>
            <pc:docMk/>
            <pc:sldMk cId="3308186078" sldId="309"/>
            <ac:picMk id="8" creationId="{5217BB7A-37C1-55F0-A4A8-6F3CFBECDB1A}"/>
          </ac:picMkLst>
        </pc:picChg>
      </pc:sldChg>
      <pc:sldChg chg="addSp delSp modSp add mod ord">
        <pc:chgData name="Mindy Musch" userId="1690af40eb0c0e86" providerId="LiveId" clId="{2139405E-95BB-4FC3-9E1D-B08CB761DE2D}" dt="2023-11-18T23:47:31.839" v="807"/>
        <pc:sldMkLst>
          <pc:docMk/>
          <pc:sldMk cId="1731615992" sldId="310"/>
        </pc:sldMkLst>
        <pc:picChg chg="del">
          <ac:chgData name="Mindy Musch" userId="1690af40eb0c0e86" providerId="LiveId" clId="{2139405E-95BB-4FC3-9E1D-B08CB761DE2D}" dt="2023-11-18T23:47:05.777" v="802" actId="478"/>
          <ac:picMkLst>
            <pc:docMk/>
            <pc:sldMk cId="1731615992" sldId="310"/>
            <ac:picMk id="3" creationId="{AB27A15E-16C2-2B38-11D0-91599567CB23}"/>
          </ac:picMkLst>
        </pc:picChg>
        <pc:picChg chg="add mod">
          <ac:chgData name="Mindy Musch" userId="1690af40eb0c0e86" providerId="LiveId" clId="{2139405E-95BB-4FC3-9E1D-B08CB761DE2D}" dt="2023-11-18T23:47:21.323" v="805" actId="14100"/>
          <ac:picMkLst>
            <pc:docMk/>
            <pc:sldMk cId="1731615992" sldId="310"/>
            <ac:picMk id="4" creationId="{15D2109F-801C-677F-13A0-30FC8B2FBB92}"/>
          </ac:picMkLst>
        </pc:picChg>
      </pc:sldChg>
    </pc:docChg>
  </pc:docChgLst>
  <pc:docChgLst>
    <pc:chgData name="Mindy Musch" userId="1690af40eb0c0e86" providerId="LiveId" clId="{02D30E81-190D-41E8-A1C0-A38117ACAB37}"/>
    <pc:docChg chg="undo custSel modSld sldOrd">
      <pc:chgData name="Mindy Musch" userId="1690af40eb0c0e86" providerId="LiveId" clId="{02D30E81-190D-41E8-A1C0-A38117ACAB37}" dt="2023-11-20T00:50:03.100" v="101" actId="255"/>
      <pc:docMkLst>
        <pc:docMk/>
      </pc:docMkLst>
      <pc:sldChg chg="modSp mod">
        <pc:chgData name="Mindy Musch" userId="1690af40eb0c0e86" providerId="LiveId" clId="{02D30E81-190D-41E8-A1C0-A38117ACAB37}" dt="2023-11-20T00:50:03.100" v="101" actId="255"/>
        <pc:sldMkLst>
          <pc:docMk/>
          <pc:sldMk cId="3855531800" sldId="279"/>
        </pc:sldMkLst>
        <pc:spChg chg="mod">
          <ac:chgData name="Mindy Musch" userId="1690af40eb0c0e86" providerId="LiveId" clId="{02D30E81-190D-41E8-A1C0-A38117ACAB37}" dt="2023-11-20T00:50:03.100" v="101" actId="255"/>
          <ac:spMkLst>
            <pc:docMk/>
            <pc:sldMk cId="3855531800" sldId="279"/>
            <ac:spMk id="3" creationId="{4D1F66E5-D2D7-172B-46BA-FEBFE092CC7F}"/>
          </ac:spMkLst>
        </pc:spChg>
      </pc:sldChg>
      <pc:sldChg chg="ord">
        <pc:chgData name="Mindy Musch" userId="1690af40eb0c0e86" providerId="LiveId" clId="{02D30E81-190D-41E8-A1C0-A38117ACAB37}" dt="2023-11-20T00:20:07.325" v="1"/>
        <pc:sldMkLst>
          <pc:docMk/>
          <pc:sldMk cId="979622006" sldId="280"/>
        </pc:sldMkLst>
      </pc:sldChg>
      <pc:sldChg chg="delSp modSp mod">
        <pc:chgData name="Mindy Musch" userId="1690af40eb0c0e86" providerId="LiveId" clId="{02D30E81-190D-41E8-A1C0-A38117ACAB37}" dt="2023-11-20T00:23:57.399" v="8" actId="1076"/>
        <pc:sldMkLst>
          <pc:docMk/>
          <pc:sldMk cId="2952923800" sldId="281"/>
        </pc:sldMkLst>
        <pc:spChg chg="mod">
          <ac:chgData name="Mindy Musch" userId="1690af40eb0c0e86" providerId="LiveId" clId="{02D30E81-190D-41E8-A1C0-A38117ACAB37}" dt="2023-11-20T00:23:02.860" v="4" actId="1076"/>
          <ac:spMkLst>
            <pc:docMk/>
            <pc:sldMk cId="2952923800" sldId="281"/>
            <ac:spMk id="3" creationId="{A2E339BF-E6D7-DD0E-AF02-6813852EE723}"/>
          </ac:spMkLst>
        </pc:spChg>
        <pc:spChg chg="del">
          <ac:chgData name="Mindy Musch" userId="1690af40eb0c0e86" providerId="LiveId" clId="{02D30E81-190D-41E8-A1C0-A38117ACAB37}" dt="2023-11-20T00:22:45.526" v="2" actId="21"/>
          <ac:spMkLst>
            <pc:docMk/>
            <pc:sldMk cId="2952923800" sldId="281"/>
            <ac:spMk id="4" creationId="{253AE15F-3E09-3916-9315-61309BF13889}"/>
          </ac:spMkLst>
        </pc:spChg>
        <pc:spChg chg="mod">
          <ac:chgData name="Mindy Musch" userId="1690af40eb0c0e86" providerId="LiveId" clId="{02D30E81-190D-41E8-A1C0-A38117ACAB37}" dt="2023-11-20T00:23:41.882" v="6" actId="1076"/>
          <ac:spMkLst>
            <pc:docMk/>
            <pc:sldMk cId="2952923800" sldId="281"/>
            <ac:spMk id="5" creationId="{F716AF07-4C59-E291-DFE6-7568AC6984CD}"/>
          </ac:spMkLst>
        </pc:spChg>
        <pc:spChg chg="mod">
          <ac:chgData name="Mindy Musch" userId="1690af40eb0c0e86" providerId="LiveId" clId="{02D30E81-190D-41E8-A1C0-A38117ACAB37}" dt="2023-11-20T00:23:48.439" v="7" actId="1076"/>
          <ac:spMkLst>
            <pc:docMk/>
            <pc:sldMk cId="2952923800" sldId="281"/>
            <ac:spMk id="6" creationId="{633AF67D-8594-0C39-2531-FAA49DC1D28C}"/>
          </ac:spMkLst>
        </pc:spChg>
        <pc:spChg chg="mod">
          <ac:chgData name="Mindy Musch" userId="1690af40eb0c0e86" providerId="LiveId" clId="{02D30E81-190D-41E8-A1C0-A38117ACAB37}" dt="2023-11-20T00:22:58.378" v="3" actId="1076"/>
          <ac:spMkLst>
            <pc:docMk/>
            <pc:sldMk cId="2952923800" sldId="281"/>
            <ac:spMk id="9" creationId="{C12C2E64-12D0-F570-D7B0-77DAFEB4FA47}"/>
          </ac:spMkLst>
        </pc:spChg>
        <pc:spChg chg="mod">
          <ac:chgData name="Mindy Musch" userId="1690af40eb0c0e86" providerId="LiveId" clId="{02D30E81-190D-41E8-A1C0-A38117ACAB37}" dt="2023-11-20T00:23:57.399" v="8" actId="1076"/>
          <ac:spMkLst>
            <pc:docMk/>
            <pc:sldMk cId="2952923800" sldId="281"/>
            <ac:spMk id="12" creationId="{983E0522-A02C-E933-954D-5F7DCFFB4913}"/>
          </ac:spMkLst>
        </pc:spChg>
      </pc:sldChg>
      <pc:sldChg chg="ord">
        <pc:chgData name="Mindy Musch" userId="1690af40eb0c0e86" providerId="LiveId" clId="{02D30E81-190D-41E8-A1C0-A38117ACAB37}" dt="2023-11-20T00:35:19.272" v="10"/>
        <pc:sldMkLst>
          <pc:docMk/>
          <pc:sldMk cId="1731615992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Movies and the Pandemic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3"/>
            <a:ext cx="3493008" cy="1364181"/>
          </a:xfrm>
        </p:spPr>
        <p:txBody>
          <a:bodyPr/>
          <a:lstStyle/>
          <a:p>
            <a:r>
              <a:rPr lang="en-US" sz="2000" dirty="0"/>
              <a:t>Riley Capps</a:t>
            </a:r>
          </a:p>
          <a:p>
            <a:r>
              <a:rPr lang="en-US" sz="2000" dirty="0"/>
              <a:t>Erica Morales</a:t>
            </a:r>
          </a:p>
          <a:p>
            <a:r>
              <a:rPr lang="en-US" sz="2000" dirty="0"/>
              <a:t>Jose Davila</a:t>
            </a:r>
          </a:p>
          <a:p>
            <a:r>
              <a:rPr lang="en-US" sz="2000" dirty="0"/>
              <a:t>Mindy (Musch) Taylor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58439-D14B-8C84-AF98-4F6DD977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4" y="105877"/>
            <a:ext cx="8775032" cy="6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A6879-3ABB-BD9B-8B07-568F5F9C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68442"/>
            <a:ext cx="8694822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6BDA3-5264-B92F-6987-3F97124C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132347"/>
            <a:ext cx="8657389" cy="64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1A7A9-09AB-DFF4-A646-098FDB58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84" y="138363"/>
            <a:ext cx="8775031" cy="6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1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9ADFC-A308-0651-46B8-EAD0A1D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7BB7A-37C1-55F0-A4A8-6F3CFBEC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132347"/>
            <a:ext cx="8700169" cy="65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2EE1E-3CDD-339E-54B6-27D35BEB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93" y="1240757"/>
            <a:ext cx="54387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7A0FE-C233-7D26-7967-5B491D4B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" y="3429000"/>
            <a:ext cx="4048095" cy="2700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32F45-48F2-D182-18AF-D94E748D22D4}"/>
              </a:ext>
            </a:extLst>
          </p:cNvPr>
          <p:cNvSpPr txBox="1"/>
          <p:nvPr/>
        </p:nvSpPr>
        <p:spPr>
          <a:xfrm>
            <a:off x="2522760" y="236273"/>
            <a:ext cx="5197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AMC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372907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E0D06-AD1E-7D66-39E7-3E5C60AC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891" y="1194134"/>
            <a:ext cx="53625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D6351-DE77-07A3-65C8-D966E00F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9" y="3429000"/>
            <a:ext cx="4436645" cy="295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25D269-8B14-3536-5F1F-15D07FCA5689}"/>
              </a:ext>
            </a:extLst>
          </p:cNvPr>
          <p:cNvSpPr txBox="1"/>
          <p:nvPr/>
        </p:nvSpPr>
        <p:spPr>
          <a:xfrm>
            <a:off x="2791326" y="256674"/>
            <a:ext cx="514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IMAX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388542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8AD23-4B62-158E-1E91-1115971C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23" y="1320967"/>
            <a:ext cx="54387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500D3-DF50-9C78-47D6-5C7F2CBB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2" y="3542789"/>
            <a:ext cx="3743268" cy="2499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50ED9-836B-21C2-AE57-67C7370C4798}"/>
              </a:ext>
            </a:extLst>
          </p:cNvPr>
          <p:cNvSpPr txBox="1"/>
          <p:nvPr/>
        </p:nvSpPr>
        <p:spPr>
          <a:xfrm>
            <a:off x="2855495" y="224589"/>
            <a:ext cx="543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77A13-B1D6-B253-A96D-D14205CF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9728"/>
            <a:ext cx="5815263" cy="531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30A09-3C85-8DAB-065D-42909624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97" y="1414963"/>
            <a:ext cx="5096376" cy="307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B68BF-E541-15B1-E6FB-A899DA2304A7}"/>
              </a:ext>
            </a:extLst>
          </p:cNvPr>
          <p:cNvSpPr txBox="1"/>
          <p:nvPr/>
        </p:nvSpPr>
        <p:spPr>
          <a:xfrm>
            <a:off x="304800" y="112295"/>
            <a:ext cx="537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Memberships 2019 to 2023</a:t>
            </a:r>
          </a:p>
        </p:txBody>
      </p:sp>
    </p:spTree>
    <p:extLst>
      <p:ext uri="{BB962C8B-B14F-4D97-AF65-F5344CB8AC3E}">
        <p14:creationId xmlns:p14="http://schemas.microsoft.com/office/powerpoint/2010/main" val="261412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1159FC-6C49-94A3-C695-F93B19F8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8" y="1207670"/>
            <a:ext cx="6038701" cy="444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8F7C8-EA5F-EE58-EB7C-452EAD70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1764632"/>
            <a:ext cx="3919287" cy="2612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F20DF-19BA-89A1-4919-00853E2CD377}"/>
              </a:ext>
            </a:extLst>
          </p:cNvPr>
          <p:cNvSpPr txBox="1"/>
          <p:nvPr/>
        </p:nvSpPr>
        <p:spPr>
          <a:xfrm>
            <a:off x="336884" y="256674"/>
            <a:ext cx="470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Revenue 2019 to 2023</a:t>
            </a:r>
          </a:p>
        </p:txBody>
      </p:sp>
    </p:spTree>
    <p:extLst>
      <p:ext uri="{BB962C8B-B14F-4D97-AF65-F5344CB8AC3E}">
        <p14:creationId xmlns:p14="http://schemas.microsoft.com/office/powerpoint/2010/main" val="27229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5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5" y="2770632"/>
            <a:ext cx="6465579" cy="3122168"/>
          </a:xfrm>
        </p:spPr>
        <p:txBody>
          <a:bodyPr/>
          <a:lstStyle/>
          <a:p>
            <a:r>
              <a:rPr lang="en-US" sz="2800" dirty="0"/>
              <a:t>Movie Revenue Chart​s </a:t>
            </a:r>
          </a:p>
          <a:p>
            <a:r>
              <a:rPr lang="en-US" sz="2800" dirty="0"/>
              <a:t>Stock Price Charts </a:t>
            </a:r>
          </a:p>
          <a:p>
            <a:r>
              <a:rPr lang="en-US" sz="2800" dirty="0"/>
              <a:t>Netflix Memberships/Revenue Charts</a:t>
            </a:r>
          </a:p>
          <a:p>
            <a:r>
              <a:rPr lang="en-US" sz="2800" dirty="0"/>
              <a:t>Key Takeaways</a:t>
            </a:r>
          </a:p>
          <a:p>
            <a:r>
              <a:rPr lang="en-US" sz="4000" dirty="0"/>
              <a:t>​​​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7" y="791732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555" y="1809178"/>
            <a:ext cx="5000445" cy="512064"/>
          </a:xfrm>
        </p:spPr>
        <p:txBody>
          <a:bodyPr/>
          <a:lstStyle/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Revenue Losses during Pandemic 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C2E64-12D0-F570-D7B0-77DAFEB4FA47}"/>
              </a:ext>
            </a:extLst>
          </p:cNvPr>
          <p:cNvSpPr txBox="1"/>
          <p:nvPr/>
        </p:nvSpPr>
        <p:spPr>
          <a:xfrm>
            <a:off x="1728880" y="2616955"/>
            <a:ext cx="701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Pandemic Numbers Rise, Movie Stock Prices Decline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E0522-A02C-E933-954D-5F7DCFFB4913}"/>
              </a:ext>
            </a:extLst>
          </p:cNvPr>
          <p:cNvSpPr txBox="1"/>
          <p:nvPr/>
        </p:nvSpPr>
        <p:spPr>
          <a:xfrm>
            <a:off x="2410250" y="3456603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Netflix Revenues Steadily Increase from 2019 to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6AF07-4C59-E291-DFE6-7568AC6984CD}"/>
              </a:ext>
            </a:extLst>
          </p:cNvPr>
          <p:cNvSpPr txBox="1"/>
          <p:nvPr/>
        </p:nvSpPr>
        <p:spPr>
          <a:xfrm>
            <a:off x="3056697" y="4290744"/>
            <a:ext cx="7940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6"/>
                </a:solidFill>
              </a:rPr>
              <a:t>Revenues Continue to Underperform Pre-Pandemic Totals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F67D-8594-0C39-2531-FAA49DC1D28C}"/>
              </a:ext>
            </a:extLst>
          </p:cNvPr>
          <p:cNvSpPr txBox="1"/>
          <p:nvPr/>
        </p:nvSpPr>
        <p:spPr>
          <a:xfrm>
            <a:off x="4075370" y="5117922"/>
            <a:ext cx="590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The Movie Business is Cyclical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2178678"/>
            <a:ext cx="5643773" cy="2500643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 descr="Test tube with blood">
            <a:extLst>
              <a:ext uri="{FF2B5EF4-FFF2-40B4-BE49-F238E27FC236}">
                <a16:creationId xmlns:a16="http://schemas.microsoft.com/office/drawing/2014/main" id="{0C69F8EE-CC5A-CE04-5783-4483A257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70" y="2171837"/>
            <a:ext cx="3103808" cy="2207659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BC714E-D319-EB7D-2190-6E2F09B5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543" y="789272"/>
            <a:ext cx="8034087" cy="56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109F-801C-677F-13A0-30FC8B2F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20316"/>
            <a:ext cx="8801768" cy="66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7A15E-16C2-2B38-11D0-91599567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68" y="290763"/>
            <a:ext cx="8368632" cy="62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448D6-CE7F-F912-078B-8D778B06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4" y="244642"/>
            <a:ext cx="8411410" cy="63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36CC0-1948-8A84-2A91-20B4D5FA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222584"/>
            <a:ext cx="8550442" cy="64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B2D54-1456-78A1-F107-6E05B384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54" y="267582"/>
            <a:ext cx="8430447" cy="6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44DFA-9561-3362-DF72-D11B3EF4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67" y="250256"/>
            <a:ext cx="8454028" cy="63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{FFFB1239-2A82-48AA-9A6C-93304E561ACE}tf78438558_win32</Template>
  <TotalTime>819</TotalTime>
  <Words>121</Words>
  <Application>Microsoft Office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Sabon Next LT</vt:lpstr>
      <vt:lpstr>Office Theme</vt:lpstr>
      <vt:lpstr>Movies and the Pandemic </vt:lpstr>
      <vt:lpstr>AGENDA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and the Pandemic </dc:title>
  <dc:subject/>
  <dc:creator>Mindy Musch</dc:creator>
  <cp:lastModifiedBy>Mindy Musch</cp:lastModifiedBy>
  <cp:revision>1</cp:revision>
  <dcterms:created xsi:type="dcterms:W3CDTF">2023-11-15T17:25:49Z</dcterms:created>
  <dcterms:modified xsi:type="dcterms:W3CDTF">2023-11-20T00:50:04Z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